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9144000"/>
  <p:notesSz cx="6858000" cy="9144000"/>
  <p:embeddedFontLst>
    <p:embeddedFont>
      <p:font typeface="Helvetica Neue"/>
      <p:regular r:id="rId47"/>
      <p:bold r:id="rId48"/>
      <p:italic r:id="rId49"/>
      <p:boldItalic r:id="rId50"/>
    </p:embeddedFont>
    <p:embeddedFont>
      <p:font typeface="Century Gothic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5" roundtripDataSignature="AMtx7mghog0FL67E77Zip67M6hS52JXA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CenturyGothic-regular.fntdata"/><Relationship Id="rId50" Type="http://schemas.openxmlformats.org/officeDocument/2006/relationships/font" Target="fonts/HelveticaNeue-boldItalic.fntdata"/><Relationship Id="rId53" Type="http://schemas.openxmlformats.org/officeDocument/2006/relationships/font" Target="fonts/CenturyGothic-italic.fntdata"/><Relationship Id="rId52" Type="http://schemas.openxmlformats.org/officeDocument/2006/relationships/font" Target="fonts/CenturyGothic-bold.fntdata"/><Relationship Id="rId11" Type="http://schemas.openxmlformats.org/officeDocument/2006/relationships/slide" Target="slides/slide7.xml"/><Relationship Id="rId55" Type="http://customschemas.google.com/relationships/presentationmetadata" Target="metadata"/><Relationship Id="rId10" Type="http://schemas.openxmlformats.org/officeDocument/2006/relationships/slide" Target="slides/slide6.xml"/><Relationship Id="rId54" Type="http://schemas.openxmlformats.org/officeDocument/2006/relationships/font" Target="fonts/CenturyGothic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Role of Individual Variation in Tracking Temporal Heterogeneity? Hydroscapes and Everglades Common Snook</a:t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http://www.earthporm.com/26-incredible-photos-animal-migration/</a:t>
            </a:r>
            <a:endParaRPr/>
          </a:p>
        </p:txBody>
      </p:sp>
      <p:sp>
        <p:nvSpPr>
          <p:cNvPr id="182" name="Google Shape;18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http://www.earthporm.com/26-incredible-photos-animal-migration/</a:t>
            </a:r>
            <a:endParaRPr/>
          </a:p>
        </p:txBody>
      </p:sp>
      <p:sp>
        <p:nvSpPr>
          <p:cNvPr id="192" name="Google Shape;19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http://www.earthporm.com/26-incredible-photos-animal-migration/</a:t>
            </a:r>
            <a:endParaRPr/>
          </a:p>
        </p:txBody>
      </p:sp>
      <p:sp>
        <p:nvSpPr>
          <p:cNvPr id="204" name="Google Shape;20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Space use is correlated over time </a:t>
            </a:r>
            <a:endParaRPr/>
          </a:p>
        </p:txBody>
      </p:sp>
      <p:sp>
        <p:nvSpPr>
          <p:cNvPr id="235" name="Google Shape;235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Env heterogeneity is prevailant in landacapes </a:t>
            </a:r>
            <a:endParaRPr/>
          </a:p>
        </p:txBody>
      </p:sp>
      <p:sp>
        <p:nvSpPr>
          <p:cNvPr id="100" name="Google Shape;10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:notes"/>
          <p:cNvSpPr/>
          <p:nvPr>
            <p:ph idx="2" type="sldImg"/>
          </p:nvPr>
        </p:nvSpPr>
        <p:spPr>
          <a:xfrm>
            <a:off x="1182688" y="698500"/>
            <a:ext cx="4645025" cy="3484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What is causing these increases?  From acoustic telemetry, we know that for snook these dry season increases are from movement from downstream.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Here are detections for one snook as a example.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Black dots are detections by one of these receivers in the map as a function of distance from the coast, so the headwaters are up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In the wet season this snook is midestuary, goes to spawn here, but in the dry seasons we find it at the headwaters bothin in 2014, here 2015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Tag 25077</a:t>
            </a:r>
            <a:endParaRPr/>
          </a:p>
        </p:txBody>
      </p:sp>
      <p:sp>
        <p:nvSpPr>
          <p:cNvPr id="295" name="Google Shape;295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3" name="Google Shape;235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8" name="Google Shape;257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3" name="Google Shape;260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3" name="Google Shape;263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9" name="Google Shape;266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 use intrapopulation </a:t>
            </a:r>
            <a:endParaRPr/>
          </a:p>
        </p:txBody>
      </p:sp>
      <p:sp>
        <p:nvSpPr>
          <p:cNvPr id="2670" name="Google Shape;2670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2" name="Google Shape;269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stage</a:t>
            </a:r>
            <a:endParaRPr/>
          </a:p>
        </p:txBody>
      </p:sp>
      <p:sp>
        <p:nvSpPr>
          <p:cNvPr id="2693" name="Google Shape;2693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2" name="Google Shape;270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stage</a:t>
            </a:r>
            <a:endParaRPr/>
          </a:p>
        </p:txBody>
      </p:sp>
      <p:sp>
        <p:nvSpPr>
          <p:cNvPr id="2703" name="Google Shape;2703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1" name="Google Shape;271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Weight by proportion of habitat that is wet</a:t>
            </a:r>
            <a:endParaRPr/>
          </a:p>
        </p:txBody>
      </p:sp>
      <p:sp>
        <p:nvSpPr>
          <p:cNvPr id="2712" name="Google Shape;2712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7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6" name="Google Shape;2736;p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p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3" name="Google Shape;274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Deviation from mean distance –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Upstream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zones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p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3" name="Google Shape;275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Deviation from mean distance –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Upstream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zones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4" name="Google Shape;2764;p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6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Google Shape;277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http://www.earthporm.com/26-incredible-photos-animal-migration/</a:t>
            </a:r>
            <a:endParaRPr/>
          </a:p>
        </p:txBody>
      </p:sp>
      <p:sp>
        <p:nvSpPr>
          <p:cNvPr id="122" name="Google Shape;12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p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3" name="Google Shape;280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Similar to PCA</a:t>
            </a:r>
            <a:endParaRPr/>
          </a:p>
        </p:txBody>
      </p:sp>
      <p:sp>
        <p:nvSpPr>
          <p:cNvPr id="2804" name="Google Shape;2804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p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2" name="Google Shape;281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Role of Individual Variation in Tracking Temporal Heterogeneity? Hydroscapes and Everglades Common Snook</a:t>
            </a:r>
            <a:endParaRPr/>
          </a:p>
        </p:txBody>
      </p:sp>
      <p:sp>
        <p:nvSpPr>
          <p:cNvPr id="2813" name="Google Shape;2813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important management and conservation implications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important management and conservation implications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Can generation variation in demographic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Identity of indivduals </a:t>
            </a:r>
            <a:endParaRPr/>
          </a:p>
        </p:txBody>
      </p:sp>
      <p:sp>
        <p:nvSpPr>
          <p:cNvPr id="154" name="Google Shape;15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Can generation variation in demographic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Identity of indivduals </a:t>
            </a:r>
            <a:endParaRPr/>
          </a:p>
        </p:txBody>
      </p:sp>
      <p:sp>
        <p:nvSpPr>
          <p:cNvPr id="165" name="Google Shape;16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4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4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3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4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4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7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8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8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9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9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49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49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49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4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1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1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5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2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2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2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jp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4.jpg"/><Relationship Id="rId5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7.jpg"/><Relationship Id="rId11" Type="http://schemas.openxmlformats.org/officeDocument/2006/relationships/image" Target="../media/image38.png"/><Relationship Id="rId10" Type="http://schemas.openxmlformats.org/officeDocument/2006/relationships/image" Target="../media/image47.png"/><Relationship Id="rId12" Type="http://schemas.openxmlformats.org/officeDocument/2006/relationships/image" Target="../media/image41.png"/><Relationship Id="rId9" Type="http://schemas.openxmlformats.org/officeDocument/2006/relationships/image" Target="../media/image43.png"/><Relationship Id="rId5" Type="http://schemas.openxmlformats.org/officeDocument/2006/relationships/image" Target="../media/image32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Relationship Id="rId8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jpg"/><Relationship Id="rId4" Type="http://schemas.openxmlformats.org/officeDocument/2006/relationships/image" Target="../media/image46.jpg"/><Relationship Id="rId11" Type="http://schemas.openxmlformats.org/officeDocument/2006/relationships/image" Target="../media/image53.png"/><Relationship Id="rId10" Type="http://schemas.openxmlformats.org/officeDocument/2006/relationships/image" Target="../media/image51.png"/><Relationship Id="rId9" Type="http://schemas.openxmlformats.org/officeDocument/2006/relationships/image" Target="../media/image56.png"/><Relationship Id="rId5" Type="http://schemas.openxmlformats.org/officeDocument/2006/relationships/image" Target="../media/image45.jpg"/><Relationship Id="rId6" Type="http://schemas.openxmlformats.org/officeDocument/2006/relationships/image" Target="../media/image49.jpg"/><Relationship Id="rId7" Type="http://schemas.openxmlformats.org/officeDocument/2006/relationships/image" Target="../media/image48.jpg"/><Relationship Id="rId8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Relationship Id="rId5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15.jpg"/><Relationship Id="rId5" Type="http://schemas.openxmlformats.org/officeDocument/2006/relationships/image" Target="../media/image1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9.jpg"/><Relationship Id="rId4" Type="http://schemas.openxmlformats.org/officeDocument/2006/relationships/image" Target="../media/image7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png"/><Relationship Id="rId4" Type="http://schemas.openxmlformats.org/officeDocument/2006/relationships/image" Target="../media/image65.png"/><Relationship Id="rId5" Type="http://schemas.openxmlformats.org/officeDocument/2006/relationships/image" Target="../media/image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6.png"/><Relationship Id="rId4" Type="http://schemas.openxmlformats.org/officeDocument/2006/relationships/image" Target="../media/image31.png"/><Relationship Id="rId5" Type="http://schemas.openxmlformats.org/officeDocument/2006/relationships/image" Target="../media/image76.png"/><Relationship Id="rId6" Type="http://schemas.openxmlformats.org/officeDocument/2006/relationships/image" Target="../media/image7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78089" y="4665821"/>
            <a:ext cx="5101215" cy="634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A38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JS Rehage, RO Santos, RE Boucek</a:t>
            </a:r>
            <a:endParaRPr b="1" i="0" sz="2400" u="none" cap="none" strike="noStrike">
              <a:solidFill>
                <a:srgbClr val="3A383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A38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Earth &amp; Environment Department </a:t>
            </a:r>
            <a:endParaRPr/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0" y="5742946"/>
            <a:ext cx="3546020" cy="94343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Image result for FCE LTER logo"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2245" y="5691793"/>
            <a:ext cx="1252250" cy="980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5486" y="5570478"/>
            <a:ext cx="1104349" cy="1175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nook school" id="95" name="Google Shape;9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-342138"/>
            <a:ext cx="9144000" cy="491744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/>
          <p:nvPr/>
        </p:nvSpPr>
        <p:spPr>
          <a:xfrm>
            <a:off x="580991" y="988845"/>
            <a:ext cx="7420009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Understanding how snook respond to dynamic hydroscapes: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b="1" lang="en-US" sz="3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Synchrony vs.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Individual variation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5" name="Google Shape;185;p1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DCIM100GOPRO" id="186" name="Google Shape;18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876" y="-119744"/>
            <a:ext cx="9317776" cy="697774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0"/>
          <p:cNvSpPr/>
          <p:nvPr/>
        </p:nvSpPr>
        <p:spPr>
          <a:xfrm>
            <a:off x="181109" y="230190"/>
            <a:ext cx="3596233" cy="1292662"/>
          </a:xfrm>
          <a:prstGeom prst="rect">
            <a:avLst/>
          </a:prstGeom>
          <a:solidFill>
            <a:srgbClr val="A5A5A5">
              <a:alpha val="6745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Pace of Life Hypothesis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Consistent behavioural differences covary with life history &amp; physiology</a:t>
            </a:r>
            <a:endParaRPr/>
          </a:p>
        </p:txBody>
      </p:sp>
      <p:sp>
        <p:nvSpPr>
          <p:cNvPr id="188" name="Google Shape;188;p10"/>
          <p:cNvSpPr txBox="1"/>
          <p:nvPr/>
        </p:nvSpPr>
        <p:spPr>
          <a:xfrm>
            <a:off x="554272" y="6311899"/>
            <a:ext cx="2810720" cy="369332"/>
          </a:xfrm>
          <a:prstGeom prst="rect">
            <a:avLst/>
          </a:prstGeom>
          <a:solidFill>
            <a:srgbClr val="A5A5A5">
              <a:alpha val="6745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Reale et al 2010 PTRS B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5" name="Google Shape;195;p1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DCIM100GOPRO" id="196" name="Google Shape;19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876" y="-119744"/>
            <a:ext cx="9317776" cy="697774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1"/>
          <p:cNvSpPr/>
          <p:nvPr/>
        </p:nvSpPr>
        <p:spPr>
          <a:xfrm>
            <a:off x="181109" y="230190"/>
            <a:ext cx="3596233" cy="1292662"/>
          </a:xfrm>
          <a:prstGeom prst="rect">
            <a:avLst/>
          </a:prstGeom>
          <a:solidFill>
            <a:srgbClr val="A5A5A5">
              <a:alpha val="6745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Pace of Life Hypothesis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Consistent behavioural differences covary with life history &amp; physiology</a:t>
            </a:r>
            <a:endParaRPr/>
          </a:p>
        </p:txBody>
      </p:sp>
      <p:sp>
        <p:nvSpPr>
          <p:cNvPr id="198" name="Google Shape;198;p11"/>
          <p:cNvSpPr/>
          <p:nvPr/>
        </p:nvSpPr>
        <p:spPr>
          <a:xfrm>
            <a:off x="6553200" y="729343"/>
            <a:ext cx="2133600" cy="1992086"/>
          </a:xfrm>
          <a:prstGeom prst="ellipse">
            <a:avLst/>
          </a:prstGeom>
          <a:noFill/>
          <a:ln cap="flat" cmpd="sng" w="57150">
            <a:solidFill>
              <a:srgbClr val="8FAAD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1"/>
          <p:cNvSpPr txBox="1"/>
          <p:nvPr/>
        </p:nvSpPr>
        <p:spPr>
          <a:xfrm>
            <a:off x="4753110" y="111667"/>
            <a:ext cx="2224634" cy="1754326"/>
          </a:xfrm>
          <a:prstGeom prst="rect">
            <a:avLst/>
          </a:prstGeom>
          <a:solidFill>
            <a:srgbClr val="8FAADC">
              <a:alpha val="6745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Bold, antisocial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 growth rate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Low immune response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 movement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11"/>
          <p:cNvSpPr txBox="1"/>
          <p:nvPr/>
        </p:nvSpPr>
        <p:spPr>
          <a:xfrm>
            <a:off x="554272" y="6311899"/>
            <a:ext cx="2810720" cy="369332"/>
          </a:xfrm>
          <a:prstGeom prst="rect">
            <a:avLst/>
          </a:prstGeom>
          <a:solidFill>
            <a:srgbClr val="A5A5A5">
              <a:alpha val="6745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Reale et al 2010 PTRS B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7" name="Google Shape;207;p1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DCIM100GOPRO" id="208" name="Google Shape;20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876" y="-119744"/>
            <a:ext cx="9317776" cy="6977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2"/>
          <p:cNvSpPr/>
          <p:nvPr/>
        </p:nvSpPr>
        <p:spPr>
          <a:xfrm>
            <a:off x="181109" y="230190"/>
            <a:ext cx="3596233" cy="1292662"/>
          </a:xfrm>
          <a:prstGeom prst="rect">
            <a:avLst/>
          </a:prstGeom>
          <a:solidFill>
            <a:srgbClr val="A5A5A5">
              <a:alpha val="6745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Pace of Life Hypothesis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Consistent behavioural differences covary with life history &amp; physiology</a:t>
            </a:r>
            <a:endParaRPr/>
          </a:p>
        </p:txBody>
      </p:sp>
      <p:sp>
        <p:nvSpPr>
          <p:cNvPr id="210" name="Google Shape;210;p12"/>
          <p:cNvSpPr/>
          <p:nvPr/>
        </p:nvSpPr>
        <p:spPr>
          <a:xfrm>
            <a:off x="6553200" y="729343"/>
            <a:ext cx="2133600" cy="1992086"/>
          </a:xfrm>
          <a:prstGeom prst="ellipse">
            <a:avLst/>
          </a:prstGeom>
          <a:noFill/>
          <a:ln cap="flat" cmpd="sng" w="57150">
            <a:solidFill>
              <a:srgbClr val="8FAAD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2"/>
          <p:cNvSpPr txBox="1"/>
          <p:nvPr/>
        </p:nvSpPr>
        <p:spPr>
          <a:xfrm>
            <a:off x="4753110" y="111667"/>
            <a:ext cx="2224634" cy="1754326"/>
          </a:xfrm>
          <a:prstGeom prst="rect">
            <a:avLst/>
          </a:prstGeom>
          <a:solidFill>
            <a:srgbClr val="8FAADC">
              <a:alpha val="6745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Bold, antisocial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 growth rate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Low immune response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 movement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2"/>
          <p:cNvSpPr txBox="1"/>
          <p:nvPr/>
        </p:nvSpPr>
        <p:spPr>
          <a:xfrm>
            <a:off x="628650" y="4377897"/>
            <a:ext cx="2133600" cy="1754326"/>
          </a:xfrm>
          <a:prstGeom prst="rect">
            <a:avLst/>
          </a:prstGeom>
          <a:solidFill>
            <a:srgbClr val="F2A10E">
              <a:alpha val="74901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SLOW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Shy, sociable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Low growth rate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 immune response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Low movement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2"/>
          <p:cNvSpPr/>
          <p:nvPr/>
        </p:nvSpPr>
        <p:spPr>
          <a:xfrm>
            <a:off x="2953512" y="3660220"/>
            <a:ext cx="759822" cy="682148"/>
          </a:xfrm>
          <a:prstGeom prst="ellipse">
            <a:avLst/>
          </a:prstGeom>
          <a:noFill/>
          <a:ln cap="flat" cmpd="sng" w="38100">
            <a:solidFill>
              <a:srgbClr val="F3AF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2"/>
          <p:cNvSpPr txBox="1"/>
          <p:nvPr/>
        </p:nvSpPr>
        <p:spPr>
          <a:xfrm>
            <a:off x="554272" y="6311899"/>
            <a:ext cx="2810720" cy="369332"/>
          </a:xfrm>
          <a:prstGeom prst="rect">
            <a:avLst/>
          </a:prstGeom>
          <a:solidFill>
            <a:srgbClr val="A5A5A5">
              <a:alpha val="6745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Reale et al 2010 PTRS B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angrove fishes" id="219" name="Google Shape;21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98800" y="5897"/>
            <a:ext cx="10341600" cy="6852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1" name="Google Shape;221;p1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22" name="Google Shape;222;p13"/>
          <p:cNvSpPr/>
          <p:nvPr/>
        </p:nvSpPr>
        <p:spPr>
          <a:xfrm>
            <a:off x="0" y="278311"/>
            <a:ext cx="3008406" cy="1200329"/>
          </a:xfrm>
          <a:prstGeom prst="rect">
            <a:avLst/>
          </a:prstGeom>
          <a:solidFill>
            <a:srgbClr val="A5A5A5">
              <a:alpha val="6745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Habitat quality is patchy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Good patches</a:t>
            </a:r>
            <a:endParaRPr b="1"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9" name="Google Shape;229;p1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Image result for mangrove fishes" id="230" name="Google Shape;23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1564" y="-87085"/>
            <a:ext cx="10424142" cy="694508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4"/>
          <p:cNvSpPr/>
          <p:nvPr/>
        </p:nvSpPr>
        <p:spPr>
          <a:xfrm>
            <a:off x="0" y="278311"/>
            <a:ext cx="3008406" cy="1200329"/>
          </a:xfrm>
          <a:prstGeom prst="rect">
            <a:avLst/>
          </a:prstGeom>
          <a:solidFill>
            <a:srgbClr val="A5A5A5">
              <a:alpha val="6745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Habitat quality is patchy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Poor patches</a:t>
            </a:r>
            <a:endParaRPr b="1"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950" y="-2124075"/>
            <a:ext cx="445770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5"/>
          <p:cNvPicPr preferRelativeResize="0"/>
          <p:nvPr/>
        </p:nvPicPr>
        <p:blipFill rotWithShape="1">
          <a:blip r:embed="rId4">
            <a:alphaModFix/>
          </a:blip>
          <a:srcRect b="13956" l="1294" r="21335" t="6882"/>
          <a:stretch/>
        </p:blipFill>
        <p:spPr>
          <a:xfrm>
            <a:off x="19050" y="2155371"/>
            <a:ext cx="9124950" cy="31757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5"/>
          <p:cNvSpPr txBox="1"/>
          <p:nvPr>
            <p:ph type="title"/>
          </p:nvPr>
        </p:nvSpPr>
        <p:spPr>
          <a:xfrm>
            <a:off x="5886450" y="513699"/>
            <a:ext cx="3649435" cy="165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Intraspecific variation</a:t>
            </a:r>
            <a:endParaRPr/>
          </a:p>
        </p:txBody>
      </p:sp>
      <p:sp>
        <p:nvSpPr>
          <p:cNvPr id="240" name="Google Shape;240;p15"/>
          <p:cNvSpPr txBox="1"/>
          <p:nvPr/>
        </p:nvSpPr>
        <p:spPr>
          <a:xfrm>
            <a:off x="451757" y="448640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b="1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Environmental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b="1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Heterogeneity 	           vs.		</a:t>
            </a:r>
            <a:endParaRPr/>
          </a:p>
        </p:txBody>
      </p:sp>
      <p:pic>
        <p:nvPicPr>
          <p:cNvPr id="241" name="Google Shape;241;p15"/>
          <p:cNvPicPr preferRelativeResize="0"/>
          <p:nvPr/>
        </p:nvPicPr>
        <p:blipFill rotWithShape="1">
          <a:blip r:embed="rId5">
            <a:alphaModFix/>
          </a:blip>
          <a:srcRect b="13956" l="50975" r="11389" t="6066"/>
          <a:stretch/>
        </p:blipFill>
        <p:spPr>
          <a:xfrm>
            <a:off x="4846863" y="2122714"/>
            <a:ext cx="4438651" cy="3208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5"/>
          <p:cNvSpPr txBox="1"/>
          <p:nvPr/>
        </p:nvSpPr>
        <p:spPr>
          <a:xfrm rot="-5400000">
            <a:off x="-673524" y="3293870"/>
            <a:ext cx="178525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Movement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"/>
          <p:cNvSpPr txBox="1"/>
          <p:nvPr>
            <p:ph type="title"/>
          </p:nvPr>
        </p:nvSpPr>
        <p:spPr>
          <a:xfrm>
            <a:off x="267310" y="289163"/>
            <a:ext cx="8515350" cy="1150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b="1" lang="en-US" sz="2800">
                <a:latin typeface="Century Gothic"/>
                <a:ea typeface="Century Gothic"/>
                <a:cs typeface="Century Gothic"/>
                <a:sym typeface="Century Gothic"/>
              </a:rPr>
              <a:t>Does hydrological variation result in spatial synchrony across individuals?</a:t>
            </a:r>
            <a:endParaRPr/>
          </a:p>
        </p:txBody>
      </p:sp>
      <p:sp>
        <p:nvSpPr>
          <p:cNvPr id="248" name="Google Shape;248;p1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C:\Users\aquatic\Desktop\1-WSC annual meeting 2015\images\good one shark river high res pete cross.jpg" id="249" name="Google Shape;249;p16"/>
          <p:cNvPicPr preferRelativeResize="0"/>
          <p:nvPr/>
        </p:nvPicPr>
        <p:blipFill rotWithShape="1">
          <a:blip r:embed="rId3">
            <a:alphaModFix/>
          </a:blip>
          <a:srcRect b="0" l="-1" r="-1250" t="17690"/>
          <a:stretch/>
        </p:blipFill>
        <p:spPr>
          <a:xfrm>
            <a:off x="0" y="1488988"/>
            <a:ext cx="9258300" cy="502461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6"/>
          <p:cNvSpPr/>
          <p:nvPr/>
        </p:nvSpPr>
        <p:spPr>
          <a:xfrm>
            <a:off x="1498600" y="1100853"/>
            <a:ext cx="67223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-US" sz="16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1" sz="16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16"/>
          <p:cNvSpPr txBox="1"/>
          <p:nvPr/>
        </p:nvSpPr>
        <p:spPr>
          <a:xfrm>
            <a:off x="7141306" y="5957201"/>
            <a:ext cx="1641354" cy="530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22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Tarpon Bay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22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22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P. Cross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7" name="Google Shape;257;p17"/>
          <p:cNvSpPr txBox="1"/>
          <p:nvPr>
            <p:ph type="title"/>
          </p:nvPr>
        </p:nvSpPr>
        <p:spPr>
          <a:xfrm>
            <a:off x="628650" y="431406"/>
            <a:ext cx="9124950" cy="1063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Common snook (</a:t>
            </a:r>
            <a:r>
              <a:rPr b="1" i="1" lang="en-US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Centropomis undecimalis</a:t>
            </a:r>
            <a:r>
              <a:rPr b="1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</a:t>
            </a:r>
            <a:endParaRPr/>
          </a:p>
        </p:txBody>
      </p:sp>
      <p:pic>
        <p:nvPicPr>
          <p:cNvPr id="258" name="Google Shape;258;p17"/>
          <p:cNvPicPr preferRelativeResize="0"/>
          <p:nvPr/>
        </p:nvPicPr>
        <p:blipFill rotWithShape="1">
          <a:blip r:embed="rId3">
            <a:alphaModFix/>
          </a:blip>
          <a:srcRect b="0" l="0" r="-109" t="11255"/>
          <a:stretch/>
        </p:blipFill>
        <p:spPr>
          <a:xfrm>
            <a:off x="-125500" y="1495030"/>
            <a:ext cx="9395000" cy="462696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/>
          <p:nvPr>
            <p:ph idx="1" type="body"/>
          </p:nvPr>
        </p:nvSpPr>
        <p:spPr>
          <a:xfrm>
            <a:off x="846364" y="763474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b="1" lang="en-US" sz="2400">
                <a:latin typeface="Century Gothic"/>
                <a:ea typeface="Century Gothic"/>
                <a:cs typeface="Century Gothic"/>
                <a:sym typeface="Century Gothic"/>
              </a:rPr>
              <a:t>Does temporal forcing cause spatial synchrony in snook movement? </a:t>
            </a:r>
            <a:endParaRPr/>
          </a:p>
          <a:p>
            <a:pPr indent="-4000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b="1" lang="en-US" sz="2400">
                <a:latin typeface="Century Gothic"/>
                <a:ea typeface="Century Gothic"/>
                <a:cs typeface="Century Gothic"/>
                <a:sym typeface="Century Gothic"/>
              </a:rPr>
              <a:t>Can we distinguish multiple movement strategies that lead to synchrony/asynchrony? </a:t>
            </a:r>
            <a:endParaRPr/>
          </a:p>
        </p:txBody>
      </p:sp>
      <p:pic>
        <p:nvPicPr>
          <p:cNvPr id="265" name="Google Shape;265;p18"/>
          <p:cNvPicPr preferRelativeResize="0"/>
          <p:nvPr/>
        </p:nvPicPr>
        <p:blipFill rotWithShape="1">
          <a:blip r:embed="rId3">
            <a:alphaModFix/>
          </a:blip>
          <a:srcRect b="0" l="0" r="-6482" t="33495"/>
          <a:stretch/>
        </p:blipFill>
        <p:spPr>
          <a:xfrm>
            <a:off x="-206829" y="2939143"/>
            <a:ext cx="9993086" cy="346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"/>
          <p:cNvSpPr txBox="1"/>
          <p:nvPr>
            <p:ph type="title"/>
          </p:nvPr>
        </p:nvSpPr>
        <p:spPr>
          <a:xfrm>
            <a:off x="-152447" y="293057"/>
            <a:ext cx="9113428" cy="1299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b="1" lang="en-US" sz="2800">
                <a:latin typeface="Century Gothic"/>
                <a:ea typeface="Century Gothic"/>
                <a:cs typeface="Century Gothic"/>
                <a:sym typeface="Century Gothic"/>
              </a:rPr>
              <a:t>Tracked snook movement: Acoustic telemetry</a:t>
            </a:r>
            <a:endParaRPr/>
          </a:p>
        </p:txBody>
      </p:sp>
      <p:pic>
        <p:nvPicPr>
          <p:cNvPr id="272" name="Google Shape;27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317" y="2038826"/>
            <a:ext cx="3103535" cy="211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9"/>
          <p:cNvPicPr preferRelativeResize="0"/>
          <p:nvPr/>
        </p:nvPicPr>
        <p:blipFill rotWithShape="1">
          <a:blip r:embed="rId4">
            <a:alphaModFix/>
          </a:blip>
          <a:srcRect b="15427" l="0" r="6919" t="-434"/>
          <a:stretch/>
        </p:blipFill>
        <p:spPr>
          <a:xfrm>
            <a:off x="862949" y="2111830"/>
            <a:ext cx="3110338" cy="204630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9"/>
          <p:cNvSpPr txBox="1"/>
          <p:nvPr/>
        </p:nvSpPr>
        <p:spPr>
          <a:xfrm>
            <a:off x="4200940" y="2691588"/>
            <a:ext cx="4491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275" name="Google Shape;275;p19"/>
          <p:cNvSpPr txBox="1"/>
          <p:nvPr/>
        </p:nvSpPr>
        <p:spPr>
          <a:xfrm>
            <a:off x="829192" y="1689362"/>
            <a:ext cx="33963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Tags (internally implanted)</a:t>
            </a:r>
            <a:endParaRPr/>
          </a:p>
        </p:txBody>
      </p:sp>
      <p:sp>
        <p:nvSpPr>
          <p:cNvPr id="276" name="Google Shape;276;p19"/>
          <p:cNvSpPr txBox="1"/>
          <p:nvPr/>
        </p:nvSpPr>
        <p:spPr>
          <a:xfrm>
            <a:off x="4565049" y="1689362"/>
            <a:ext cx="18055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Hydrophones</a:t>
            </a:r>
            <a:endParaRPr/>
          </a:p>
        </p:txBody>
      </p:sp>
      <p:sp>
        <p:nvSpPr>
          <p:cNvPr id="277" name="Google Shape;277;p19"/>
          <p:cNvSpPr txBox="1"/>
          <p:nvPr>
            <p:ph idx="1" type="body"/>
          </p:nvPr>
        </p:nvSpPr>
        <p:spPr>
          <a:xfrm>
            <a:off x="2418118" y="4670065"/>
            <a:ext cx="9047698" cy="1174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Tags uniquely identify fish (last 4-7 yrs)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Hydrophones listen for tags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b="1" lang="en-US" sz="3400">
                <a:latin typeface="Century Gothic"/>
                <a:ea typeface="Century Gothic"/>
                <a:cs typeface="Century Gothic"/>
                <a:sym typeface="Century Gothic"/>
              </a:rPr>
              <a:t>Environmental heterogeneity </a:t>
            </a:r>
            <a:endParaRPr/>
          </a:p>
        </p:txBody>
      </p:sp>
      <p:sp>
        <p:nvSpPr>
          <p:cNvPr id="103" name="Google Shape;103;p2"/>
          <p:cNvSpPr txBox="1"/>
          <p:nvPr>
            <p:ph idx="1" type="body"/>
          </p:nvPr>
        </p:nvSpPr>
        <p:spPr>
          <a:xfrm>
            <a:off x="628650" y="1825624"/>
            <a:ext cx="8175844" cy="484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Resources can be patchy in space </a:t>
            </a:r>
            <a:endParaRPr/>
          </a:p>
        </p:txBody>
      </p:sp>
      <p:pic>
        <p:nvPicPr>
          <p:cNvPr descr="Image result for environmental heterogeneity" id="104" name="Google Shape;104;p2"/>
          <p:cNvPicPr preferRelativeResize="0"/>
          <p:nvPr/>
        </p:nvPicPr>
        <p:blipFill rotWithShape="1">
          <a:blip r:embed="rId3">
            <a:alphaModFix/>
          </a:blip>
          <a:srcRect b="8038" l="12671" r="16711" t="7004"/>
          <a:stretch/>
        </p:blipFill>
        <p:spPr>
          <a:xfrm>
            <a:off x="1101965" y="2521682"/>
            <a:ext cx="3371850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nvironmental heterogeneity" id="105" name="Google Shape;105;p2"/>
          <p:cNvPicPr preferRelativeResize="0"/>
          <p:nvPr/>
        </p:nvPicPr>
        <p:blipFill rotWithShape="1">
          <a:blip r:embed="rId4">
            <a:alphaModFix/>
          </a:blip>
          <a:srcRect b="7118" l="82690" r="1551" t="-4936"/>
          <a:stretch/>
        </p:blipFill>
        <p:spPr>
          <a:xfrm>
            <a:off x="36157" y="2142523"/>
            <a:ext cx="723872" cy="3903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0"/>
          <p:cNvPicPr preferRelativeResize="0"/>
          <p:nvPr/>
        </p:nvPicPr>
        <p:blipFill rotWithShape="1">
          <a:blip r:embed="rId3">
            <a:alphaModFix/>
          </a:blip>
          <a:srcRect b="8894" l="0" r="0" t="0"/>
          <a:stretch/>
        </p:blipFill>
        <p:spPr>
          <a:xfrm>
            <a:off x="458146" y="0"/>
            <a:ext cx="84116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0"/>
          <p:cNvSpPr txBox="1"/>
          <p:nvPr/>
        </p:nvSpPr>
        <p:spPr>
          <a:xfrm>
            <a:off x="638262" y="171748"/>
            <a:ext cx="5708109" cy="731765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Acoustic telemetry in the Shark River</a:t>
            </a:r>
            <a:endParaRPr/>
          </a:p>
        </p:txBody>
      </p:sp>
      <p:pic>
        <p:nvPicPr>
          <p:cNvPr descr="Image result for fce lter logo" id="284" name="Google Shape;28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5861" y="5995079"/>
            <a:ext cx="894737" cy="700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"/>
          <p:cNvSpPr txBox="1"/>
          <p:nvPr>
            <p:ph idx="1" type="body"/>
          </p:nvPr>
        </p:nvSpPr>
        <p:spPr>
          <a:xfrm>
            <a:off x="311754" y="896483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4 years: 2012-2015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Tagged fish: 45-85 cm length (electrofishing)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90 days minimum detection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N = 60 individuals</a:t>
            </a:r>
            <a:endParaRPr/>
          </a:p>
        </p:txBody>
      </p:sp>
      <p:sp>
        <p:nvSpPr>
          <p:cNvPr id="290" name="Google Shape;290;p21"/>
          <p:cNvSpPr txBox="1"/>
          <p:nvPr>
            <p:ph type="title"/>
          </p:nvPr>
        </p:nvSpPr>
        <p:spPr>
          <a:xfrm>
            <a:off x="202898" y="0"/>
            <a:ext cx="9124950" cy="1063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Snook tagging</a:t>
            </a:r>
            <a:endParaRPr/>
          </a:p>
        </p:txBody>
      </p:sp>
      <p:pic>
        <p:nvPicPr>
          <p:cNvPr id="291" name="Google Shape;291;p21"/>
          <p:cNvPicPr preferRelativeResize="0"/>
          <p:nvPr/>
        </p:nvPicPr>
        <p:blipFill rotWithShape="1">
          <a:blip r:embed="rId3">
            <a:alphaModFix/>
          </a:blip>
          <a:srcRect b="0" l="0" r="-2329" t="5996"/>
          <a:stretch/>
        </p:blipFill>
        <p:spPr>
          <a:xfrm>
            <a:off x="714526" y="2612345"/>
            <a:ext cx="7364600" cy="4017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"/>
          <p:cNvSpPr txBox="1"/>
          <p:nvPr/>
        </p:nvSpPr>
        <p:spPr>
          <a:xfrm>
            <a:off x="275839" y="424254"/>
            <a:ext cx="4269928" cy="1205905"/>
          </a:xfrm>
          <a:prstGeom prst="rect">
            <a:avLst/>
          </a:prstGeom>
          <a:noFill/>
          <a:ln>
            <a:noFill/>
          </a:ln>
        </p:spPr>
        <p:txBody>
          <a:bodyPr anchorCtr="0" anchor="t" bIns="40625" lIns="81275" spcFirstLastPara="1" rIns="81275" wrap="square" tIns="40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 of individual movements </a:t>
            </a:r>
            <a:endParaRPr b="1" i="1" sz="1600">
              <a:solidFill>
                <a:srgbClr val="FFE59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3117655" y="2745618"/>
            <a:ext cx="835167" cy="3096768"/>
          </a:xfrm>
          <a:prstGeom prst="rect">
            <a:avLst/>
          </a:prstGeom>
          <a:solidFill>
            <a:srgbClr val="FFE181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E1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1123631" y="2745618"/>
            <a:ext cx="587958" cy="3096768"/>
          </a:xfrm>
          <a:prstGeom prst="rect">
            <a:avLst/>
          </a:prstGeom>
          <a:solidFill>
            <a:srgbClr val="FFE181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E1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923" y="1882866"/>
            <a:ext cx="5601624" cy="457214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2"/>
          <p:cNvSpPr txBox="1"/>
          <p:nvPr/>
        </p:nvSpPr>
        <p:spPr>
          <a:xfrm rot="-5400000">
            <a:off x="-1054803" y="3830969"/>
            <a:ext cx="2509256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Distance from coast (km)</a:t>
            </a:r>
            <a:endParaRPr/>
          </a:p>
        </p:txBody>
      </p:sp>
      <p:sp>
        <p:nvSpPr>
          <p:cNvPr id="302" name="Google Shape;302;p22"/>
          <p:cNvSpPr txBox="1"/>
          <p:nvPr/>
        </p:nvSpPr>
        <p:spPr>
          <a:xfrm>
            <a:off x="2428822" y="6232900"/>
            <a:ext cx="15240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2014-2015</a:t>
            </a:r>
            <a:endParaRPr/>
          </a:p>
        </p:txBody>
      </p:sp>
      <p:pic>
        <p:nvPicPr>
          <p:cNvPr id="303" name="Google Shape;30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5195" y="207561"/>
            <a:ext cx="4353379" cy="336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22"/>
          <p:cNvCxnSpPr/>
          <p:nvPr/>
        </p:nvCxnSpPr>
        <p:spPr>
          <a:xfrm flipH="1" rot="10800000">
            <a:off x="5048945" y="804963"/>
            <a:ext cx="3519018" cy="154277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5" name="Google Shape;305;p22"/>
          <p:cNvSpPr txBox="1"/>
          <p:nvPr/>
        </p:nvSpPr>
        <p:spPr>
          <a:xfrm rot="-1590864">
            <a:off x="6108784" y="844320"/>
            <a:ext cx="1346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Shark River</a:t>
            </a:r>
            <a:endParaRPr/>
          </a:p>
        </p:txBody>
      </p:sp>
      <p:sp>
        <p:nvSpPr>
          <p:cNvPr id="306" name="Google Shape;306;p22"/>
          <p:cNvSpPr txBox="1"/>
          <p:nvPr/>
        </p:nvSpPr>
        <p:spPr>
          <a:xfrm rot="-1628584">
            <a:off x="5099749" y="2043888"/>
            <a:ext cx="1346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 km</a:t>
            </a:r>
            <a:endParaRPr/>
          </a:p>
        </p:txBody>
      </p:sp>
      <p:sp>
        <p:nvSpPr>
          <p:cNvPr id="307" name="Google Shape;307;p22"/>
          <p:cNvSpPr txBox="1"/>
          <p:nvPr/>
        </p:nvSpPr>
        <p:spPr>
          <a:xfrm rot="-1581240">
            <a:off x="7974549" y="842541"/>
            <a:ext cx="1346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 km</a:t>
            </a:r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2721934" y="2296633"/>
            <a:ext cx="1127051" cy="3327990"/>
          </a:xfrm>
          <a:prstGeom prst="rect">
            <a:avLst/>
          </a:prstGeom>
          <a:solidFill>
            <a:srgbClr val="FFD966">
              <a:alpha val="2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2849" y="4168938"/>
            <a:ext cx="3400259" cy="177109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2"/>
          <p:cNvSpPr txBox="1"/>
          <p:nvPr/>
        </p:nvSpPr>
        <p:spPr>
          <a:xfrm>
            <a:off x="805286" y="1766421"/>
            <a:ext cx="906303" cy="4001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32919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"/>
          <p:cNvSpPr txBox="1"/>
          <p:nvPr/>
        </p:nvSpPr>
        <p:spPr>
          <a:xfrm>
            <a:off x="1249070" y="6328170"/>
            <a:ext cx="592282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2012</a:t>
            </a:r>
            <a:endParaRPr/>
          </a:p>
        </p:txBody>
      </p:sp>
      <p:sp>
        <p:nvSpPr>
          <p:cNvPr id="316" name="Google Shape;316;p23"/>
          <p:cNvSpPr txBox="1"/>
          <p:nvPr/>
        </p:nvSpPr>
        <p:spPr>
          <a:xfrm>
            <a:off x="1841352" y="6328170"/>
            <a:ext cx="592282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2013</a:t>
            </a:r>
            <a:endParaRPr/>
          </a:p>
        </p:txBody>
      </p:sp>
      <p:sp>
        <p:nvSpPr>
          <p:cNvPr id="317" name="Google Shape;317;p23"/>
          <p:cNvSpPr txBox="1"/>
          <p:nvPr/>
        </p:nvSpPr>
        <p:spPr>
          <a:xfrm>
            <a:off x="2544416" y="6328170"/>
            <a:ext cx="592282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2014</a:t>
            </a:r>
            <a:endParaRPr/>
          </a:p>
        </p:txBody>
      </p:sp>
      <p:sp>
        <p:nvSpPr>
          <p:cNvPr id="318" name="Google Shape;318;p23"/>
          <p:cNvSpPr txBox="1"/>
          <p:nvPr/>
        </p:nvSpPr>
        <p:spPr>
          <a:xfrm>
            <a:off x="3265663" y="6328170"/>
            <a:ext cx="592282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2015</a:t>
            </a:r>
            <a:endParaRPr/>
          </a:p>
        </p:txBody>
      </p:sp>
      <p:sp>
        <p:nvSpPr>
          <p:cNvPr id="319" name="Google Shape;319;p23"/>
          <p:cNvSpPr txBox="1"/>
          <p:nvPr/>
        </p:nvSpPr>
        <p:spPr>
          <a:xfrm>
            <a:off x="3932277" y="6328169"/>
            <a:ext cx="592282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/>
          </a:p>
        </p:txBody>
      </p:sp>
      <p:sp>
        <p:nvSpPr>
          <p:cNvPr id="320" name="Google Shape;320;p23"/>
          <p:cNvSpPr txBox="1"/>
          <p:nvPr/>
        </p:nvSpPr>
        <p:spPr>
          <a:xfrm>
            <a:off x="3265663" y="1088629"/>
            <a:ext cx="1274000" cy="369332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Upstream</a:t>
            </a:r>
            <a:endParaRPr/>
          </a:p>
        </p:txBody>
      </p:sp>
      <p:sp>
        <p:nvSpPr>
          <p:cNvPr id="321" name="Google Shape;321;p23"/>
          <p:cNvSpPr txBox="1"/>
          <p:nvPr/>
        </p:nvSpPr>
        <p:spPr>
          <a:xfrm>
            <a:off x="4029132" y="3037024"/>
            <a:ext cx="607386" cy="338554"/>
          </a:xfrm>
          <a:prstGeom prst="rect">
            <a:avLst/>
          </a:prstGeom>
          <a:solidFill>
            <a:srgbClr val="4FD1FF"/>
          </a:solidFill>
          <a:ln cap="flat" cmpd="sng" w="9525">
            <a:solidFill>
              <a:srgbClr val="4FD1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Bay</a:t>
            </a:r>
            <a:endParaRPr/>
          </a:p>
        </p:txBody>
      </p:sp>
      <p:sp>
        <p:nvSpPr>
          <p:cNvPr id="322" name="Google Shape;322;p23"/>
          <p:cNvSpPr txBox="1"/>
          <p:nvPr/>
        </p:nvSpPr>
        <p:spPr>
          <a:xfrm>
            <a:off x="3180927" y="4323481"/>
            <a:ext cx="1443471" cy="3385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Downstream</a:t>
            </a:r>
            <a:endParaRPr/>
          </a:p>
        </p:txBody>
      </p:sp>
      <p:grpSp>
        <p:nvGrpSpPr>
          <p:cNvPr id="323" name="Google Shape;323;p23"/>
          <p:cNvGrpSpPr/>
          <p:nvPr/>
        </p:nvGrpSpPr>
        <p:grpSpPr>
          <a:xfrm>
            <a:off x="232407" y="1085488"/>
            <a:ext cx="4545231" cy="5105437"/>
            <a:chOff x="2248" y="456"/>
            <a:chExt cx="3039" cy="3413"/>
          </a:xfrm>
        </p:grpSpPr>
        <p:sp>
          <p:nvSpPr>
            <p:cNvPr id="324" name="Google Shape;324;p23"/>
            <p:cNvSpPr/>
            <p:nvPr/>
          </p:nvSpPr>
          <p:spPr>
            <a:xfrm>
              <a:off x="2395" y="456"/>
              <a:ext cx="2890" cy="34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5" name="Google Shape;325;p23"/>
            <p:cNvGrpSpPr/>
            <p:nvPr/>
          </p:nvGrpSpPr>
          <p:grpSpPr>
            <a:xfrm>
              <a:off x="2523" y="2643"/>
              <a:ext cx="2763" cy="1226"/>
              <a:chOff x="2523" y="2643"/>
              <a:chExt cx="2763" cy="1226"/>
            </a:xfrm>
          </p:grpSpPr>
          <p:cxnSp>
            <p:nvCxnSpPr>
              <p:cNvPr id="326" name="Google Shape;326;p23"/>
              <p:cNvCxnSpPr/>
              <p:nvPr/>
            </p:nvCxnSpPr>
            <p:spPr>
              <a:xfrm>
                <a:off x="2799" y="3633"/>
                <a:ext cx="238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7" name="Google Shape;327;p23"/>
              <p:cNvCxnSpPr/>
              <p:nvPr/>
            </p:nvCxnSpPr>
            <p:spPr>
              <a:xfrm rot="10800000">
                <a:off x="2799" y="363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8" name="Google Shape;328;p23"/>
              <p:cNvCxnSpPr/>
              <p:nvPr/>
            </p:nvCxnSpPr>
            <p:spPr>
              <a:xfrm rot="10800000">
                <a:off x="3085" y="363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9" name="Google Shape;329;p23"/>
              <p:cNvCxnSpPr/>
              <p:nvPr/>
            </p:nvCxnSpPr>
            <p:spPr>
              <a:xfrm rot="10800000">
                <a:off x="3369" y="363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0" name="Google Shape;330;p23"/>
              <p:cNvCxnSpPr/>
              <p:nvPr/>
            </p:nvCxnSpPr>
            <p:spPr>
              <a:xfrm rot="10800000">
                <a:off x="3656" y="363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1" name="Google Shape;331;p23"/>
              <p:cNvCxnSpPr/>
              <p:nvPr/>
            </p:nvCxnSpPr>
            <p:spPr>
              <a:xfrm rot="10800000">
                <a:off x="3940" y="363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2" name="Google Shape;332;p23"/>
              <p:cNvCxnSpPr/>
              <p:nvPr/>
            </p:nvCxnSpPr>
            <p:spPr>
              <a:xfrm rot="10800000">
                <a:off x="4227" y="363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3" name="Google Shape;333;p23"/>
              <p:cNvCxnSpPr/>
              <p:nvPr/>
            </p:nvCxnSpPr>
            <p:spPr>
              <a:xfrm rot="10800000">
                <a:off x="4511" y="363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4" name="Google Shape;334;p23"/>
              <p:cNvCxnSpPr/>
              <p:nvPr/>
            </p:nvCxnSpPr>
            <p:spPr>
              <a:xfrm rot="10800000">
                <a:off x="4797" y="363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5" name="Google Shape;335;p23"/>
              <p:cNvCxnSpPr/>
              <p:nvPr/>
            </p:nvCxnSpPr>
            <p:spPr>
              <a:xfrm rot="10800000">
                <a:off x="5083" y="363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6" name="Google Shape;336;p23"/>
              <p:cNvCxnSpPr/>
              <p:nvPr/>
            </p:nvCxnSpPr>
            <p:spPr>
              <a:xfrm rot="10800000">
                <a:off x="2894" y="363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7" name="Google Shape;337;p23"/>
              <p:cNvCxnSpPr/>
              <p:nvPr/>
            </p:nvCxnSpPr>
            <p:spPr>
              <a:xfrm rot="10800000">
                <a:off x="2990" y="363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8" name="Google Shape;338;p23"/>
              <p:cNvCxnSpPr/>
              <p:nvPr/>
            </p:nvCxnSpPr>
            <p:spPr>
              <a:xfrm rot="10800000">
                <a:off x="3180" y="363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9" name="Google Shape;339;p23"/>
              <p:cNvCxnSpPr/>
              <p:nvPr/>
            </p:nvCxnSpPr>
            <p:spPr>
              <a:xfrm rot="10800000">
                <a:off x="3277" y="363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0" name="Google Shape;340;p23"/>
              <p:cNvCxnSpPr/>
              <p:nvPr/>
            </p:nvCxnSpPr>
            <p:spPr>
              <a:xfrm rot="10800000">
                <a:off x="3465" y="363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1" name="Google Shape;341;p23"/>
              <p:cNvCxnSpPr/>
              <p:nvPr/>
            </p:nvCxnSpPr>
            <p:spPr>
              <a:xfrm rot="10800000">
                <a:off x="3560" y="363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2" name="Google Shape;342;p23"/>
              <p:cNvCxnSpPr/>
              <p:nvPr/>
            </p:nvCxnSpPr>
            <p:spPr>
              <a:xfrm rot="10800000">
                <a:off x="3751" y="363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3" name="Google Shape;343;p23"/>
              <p:cNvCxnSpPr/>
              <p:nvPr/>
            </p:nvCxnSpPr>
            <p:spPr>
              <a:xfrm rot="10800000">
                <a:off x="3848" y="363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4" name="Google Shape;344;p23"/>
              <p:cNvCxnSpPr/>
              <p:nvPr/>
            </p:nvCxnSpPr>
            <p:spPr>
              <a:xfrm rot="10800000">
                <a:off x="4036" y="363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5" name="Google Shape;345;p23"/>
              <p:cNvCxnSpPr/>
              <p:nvPr/>
            </p:nvCxnSpPr>
            <p:spPr>
              <a:xfrm rot="10800000">
                <a:off x="4131" y="363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6" name="Google Shape;346;p23"/>
              <p:cNvCxnSpPr/>
              <p:nvPr/>
            </p:nvCxnSpPr>
            <p:spPr>
              <a:xfrm rot="10800000">
                <a:off x="4322" y="363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7" name="Google Shape;347;p23"/>
              <p:cNvCxnSpPr/>
              <p:nvPr/>
            </p:nvCxnSpPr>
            <p:spPr>
              <a:xfrm rot="10800000">
                <a:off x="4419" y="363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8" name="Google Shape;348;p23"/>
              <p:cNvCxnSpPr/>
              <p:nvPr/>
            </p:nvCxnSpPr>
            <p:spPr>
              <a:xfrm rot="10800000">
                <a:off x="4607" y="363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9" name="Google Shape;349;p23"/>
              <p:cNvCxnSpPr/>
              <p:nvPr/>
            </p:nvCxnSpPr>
            <p:spPr>
              <a:xfrm rot="10800000">
                <a:off x="4702" y="363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" name="Google Shape;350;p23"/>
              <p:cNvCxnSpPr/>
              <p:nvPr/>
            </p:nvCxnSpPr>
            <p:spPr>
              <a:xfrm rot="10800000">
                <a:off x="4893" y="363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1" name="Google Shape;351;p23"/>
              <p:cNvCxnSpPr/>
              <p:nvPr/>
            </p:nvCxnSpPr>
            <p:spPr>
              <a:xfrm rot="10800000">
                <a:off x="4989" y="363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2" name="Google Shape;352;p23"/>
              <p:cNvCxnSpPr/>
              <p:nvPr/>
            </p:nvCxnSpPr>
            <p:spPr>
              <a:xfrm rot="10800000">
                <a:off x="5179" y="363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3" name="Google Shape;353;p23"/>
              <p:cNvSpPr/>
              <p:nvPr/>
            </p:nvSpPr>
            <p:spPr>
              <a:xfrm>
                <a:off x="2695" y="3695"/>
                <a:ext cx="307" cy="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Apr  </a:t>
                </a: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3"/>
              <p:cNvSpPr/>
              <p:nvPr/>
            </p:nvSpPr>
            <p:spPr>
              <a:xfrm>
                <a:off x="2981" y="3695"/>
                <a:ext cx="307" cy="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Oct  </a:t>
                </a: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3"/>
              <p:cNvSpPr/>
              <p:nvPr/>
            </p:nvSpPr>
            <p:spPr>
              <a:xfrm>
                <a:off x="3265" y="3695"/>
                <a:ext cx="307" cy="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Apr  </a:t>
                </a: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3"/>
              <p:cNvSpPr/>
              <p:nvPr/>
            </p:nvSpPr>
            <p:spPr>
              <a:xfrm>
                <a:off x="3552" y="3695"/>
                <a:ext cx="307" cy="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Oct  </a:t>
                </a: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3"/>
              <p:cNvSpPr/>
              <p:nvPr/>
            </p:nvSpPr>
            <p:spPr>
              <a:xfrm>
                <a:off x="3836" y="3695"/>
                <a:ext cx="307" cy="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Apr  </a:t>
                </a: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3"/>
              <p:cNvSpPr/>
              <p:nvPr/>
            </p:nvSpPr>
            <p:spPr>
              <a:xfrm>
                <a:off x="4122" y="3695"/>
                <a:ext cx="307" cy="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Oct  </a:t>
                </a: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3"/>
              <p:cNvSpPr/>
              <p:nvPr/>
            </p:nvSpPr>
            <p:spPr>
              <a:xfrm>
                <a:off x="4407" y="3695"/>
                <a:ext cx="307" cy="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Apr  </a:t>
                </a: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3"/>
              <p:cNvSpPr/>
              <p:nvPr/>
            </p:nvSpPr>
            <p:spPr>
              <a:xfrm>
                <a:off x="4693" y="3695"/>
                <a:ext cx="307" cy="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Oct  </a:t>
                </a: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3"/>
              <p:cNvSpPr/>
              <p:nvPr/>
            </p:nvSpPr>
            <p:spPr>
              <a:xfrm>
                <a:off x="4979" y="3695"/>
                <a:ext cx="307" cy="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Apr  </a:t>
                </a: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2" name="Google Shape;362;p23"/>
              <p:cNvCxnSpPr/>
              <p:nvPr/>
            </p:nvCxnSpPr>
            <p:spPr>
              <a:xfrm>
                <a:off x="2799" y="2643"/>
                <a:ext cx="238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3" name="Google Shape;363;p23"/>
              <p:cNvCxnSpPr/>
              <p:nvPr/>
            </p:nvCxnSpPr>
            <p:spPr>
              <a:xfrm rot="10800000">
                <a:off x="2799" y="2643"/>
                <a:ext cx="0" cy="99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4" name="Google Shape;364;p23"/>
              <p:cNvCxnSpPr/>
              <p:nvPr/>
            </p:nvCxnSpPr>
            <p:spPr>
              <a:xfrm>
                <a:off x="2783" y="3633"/>
                <a:ext cx="1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5" name="Google Shape;365;p23"/>
              <p:cNvCxnSpPr/>
              <p:nvPr/>
            </p:nvCxnSpPr>
            <p:spPr>
              <a:xfrm>
                <a:off x="2783" y="3435"/>
                <a:ext cx="1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6" name="Google Shape;366;p23"/>
              <p:cNvCxnSpPr/>
              <p:nvPr/>
            </p:nvCxnSpPr>
            <p:spPr>
              <a:xfrm>
                <a:off x="2783" y="3237"/>
                <a:ext cx="1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7" name="Google Shape;367;p23"/>
              <p:cNvCxnSpPr/>
              <p:nvPr/>
            </p:nvCxnSpPr>
            <p:spPr>
              <a:xfrm>
                <a:off x="2783" y="3039"/>
                <a:ext cx="1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8" name="Google Shape;368;p23"/>
              <p:cNvCxnSpPr/>
              <p:nvPr/>
            </p:nvCxnSpPr>
            <p:spPr>
              <a:xfrm>
                <a:off x="2783" y="2841"/>
                <a:ext cx="1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9" name="Google Shape;369;p23"/>
              <p:cNvCxnSpPr/>
              <p:nvPr/>
            </p:nvCxnSpPr>
            <p:spPr>
              <a:xfrm>
                <a:off x="2783" y="2643"/>
                <a:ext cx="1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70" name="Google Shape;370;p23"/>
              <p:cNvSpPr/>
              <p:nvPr/>
            </p:nvSpPr>
            <p:spPr>
              <a:xfrm>
                <a:off x="2523" y="3528"/>
                <a:ext cx="250" cy="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-1.0</a:t>
                </a: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3"/>
              <p:cNvSpPr/>
              <p:nvPr/>
            </p:nvSpPr>
            <p:spPr>
              <a:xfrm>
                <a:off x="2556" y="3132"/>
                <a:ext cx="202" cy="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0.0</a:t>
                </a: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2556" y="2736"/>
                <a:ext cx="202" cy="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1.0</a:t>
                </a: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3"/>
              <p:cNvSpPr/>
              <p:nvPr/>
            </p:nvSpPr>
            <p:spPr>
              <a:xfrm flipH="1" rot="10800000">
                <a:off x="2846" y="2705"/>
                <a:ext cx="2265" cy="806"/>
              </a:xfrm>
              <a:custGeom>
                <a:rect b="b" l="l" r="r" t="t"/>
                <a:pathLst>
                  <a:path extrusionOk="0" h="2035" w="5712">
                    <a:moveTo>
                      <a:pt x="0" y="912"/>
                    </a:moveTo>
                    <a:lnTo>
                      <a:pt x="39" y="835"/>
                    </a:lnTo>
                    <a:lnTo>
                      <a:pt x="79" y="950"/>
                    </a:lnTo>
                    <a:lnTo>
                      <a:pt x="118" y="835"/>
                    </a:lnTo>
                    <a:lnTo>
                      <a:pt x="157" y="1045"/>
                    </a:lnTo>
                    <a:lnTo>
                      <a:pt x="197" y="1045"/>
                    </a:lnTo>
                    <a:lnTo>
                      <a:pt x="236" y="1026"/>
                    </a:lnTo>
                    <a:lnTo>
                      <a:pt x="276" y="969"/>
                    </a:lnTo>
                    <a:lnTo>
                      <a:pt x="315" y="1159"/>
                    </a:lnTo>
                    <a:lnTo>
                      <a:pt x="355" y="1216"/>
                    </a:lnTo>
                    <a:lnTo>
                      <a:pt x="394" y="1356"/>
                    </a:lnTo>
                    <a:lnTo>
                      <a:pt x="433" y="2035"/>
                    </a:lnTo>
                    <a:lnTo>
                      <a:pt x="473" y="1788"/>
                    </a:lnTo>
                    <a:lnTo>
                      <a:pt x="512" y="1750"/>
                    </a:lnTo>
                    <a:lnTo>
                      <a:pt x="552" y="1505"/>
                    </a:lnTo>
                    <a:lnTo>
                      <a:pt x="591" y="1280"/>
                    </a:lnTo>
                    <a:lnTo>
                      <a:pt x="631" y="1319"/>
                    </a:lnTo>
                    <a:lnTo>
                      <a:pt x="670" y="1677"/>
                    </a:lnTo>
                    <a:lnTo>
                      <a:pt x="705" y="1244"/>
                    </a:lnTo>
                    <a:lnTo>
                      <a:pt x="725" y="1081"/>
                    </a:lnTo>
                    <a:lnTo>
                      <a:pt x="768" y="988"/>
                    </a:lnTo>
                    <a:lnTo>
                      <a:pt x="812" y="935"/>
                    </a:lnTo>
                    <a:lnTo>
                      <a:pt x="855" y="728"/>
                    </a:lnTo>
                    <a:lnTo>
                      <a:pt x="899" y="785"/>
                    </a:lnTo>
                    <a:lnTo>
                      <a:pt x="942" y="826"/>
                    </a:lnTo>
                    <a:lnTo>
                      <a:pt x="985" y="842"/>
                    </a:lnTo>
                    <a:lnTo>
                      <a:pt x="1029" y="883"/>
                    </a:lnTo>
                    <a:lnTo>
                      <a:pt x="1072" y="883"/>
                    </a:lnTo>
                    <a:lnTo>
                      <a:pt x="1115" y="819"/>
                    </a:lnTo>
                    <a:lnTo>
                      <a:pt x="1159" y="775"/>
                    </a:lnTo>
                    <a:lnTo>
                      <a:pt x="1202" y="743"/>
                    </a:lnTo>
                    <a:lnTo>
                      <a:pt x="1245" y="496"/>
                    </a:lnTo>
                    <a:lnTo>
                      <a:pt x="1289" y="367"/>
                    </a:lnTo>
                    <a:lnTo>
                      <a:pt x="1332" y="237"/>
                    </a:lnTo>
                    <a:lnTo>
                      <a:pt x="1376" y="438"/>
                    </a:lnTo>
                    <a:lnTo>
                      <a:pt x="1419" y="566"/>
                    </a:lnTo>
                    <a:lnTo>
                      <a:pt x="1462" y="472"/>
                    </a:lnTo>
                    <a:lnTo>
                      <a:pt x="1506" y="420"/>
                    </a:lnTo>
                    <a:lnTo>
                      <a:pt x="1549" y="355"/>
                    </a:lnTo>
                    <a:lnTo>
                      <a:pt x="1592" y="281"/>
                    </a:lnTo>
                    <a:lnTo>
                      <a:pt x="1636" y="270"/>
                    </a:lnTo>
                    <a:lnTo>
                      <a:pt x="1679" y="123"/>
                    </a:lnTo>
                    <a:lnTo>
                      <a:pt x="1722" y="94"/>
                    </a:lnTo>
                    <a:lnTo>
                      <a:pt x="1766" y="89"/>
                    </a:lnTo>
                    <a:lnTo>
                      <a:pt x="1809" y="96"/>
                    </a:lnTo>
                    <a:lnTo>
                      <a:pt x="1853" y="107"/>
                    </a:lnTo>
                    <a:lnTo>
                      <a:pt x="1896" y="124"/>
                    </a:lnTo>
                    <a:lnTo>
                      <a:pt x="1939" y="125"/>
                    </a:lnTo>
                    <a:lnTo>
                      <a:pt x="1983" y="144"/>
                    </a:lnTo>
                    <a:lnTo>
                      <a:pt x="2026" y="146"/>
                    </a:lnTo>
                    <a:lnTo>
                      <a:pt x="2069" y="148"/>
                    </a:lnTo>
                    <a:lnTo>
                      <a:pt x="2113" y="206"/>
                    </a:lnTo>
                    <a:lnTo>
                      <a:pt x="2156" y="193"/>
                    </a:lnTo>
                    <a:lnTo>
                      <a:pt x="2200" y="277"/>
                    </a:lnTo>
                    <a:lnTo>
                      <a:pt x="2243" y="264"/>
                    </a:lnTo>
                    <a:lnTo>
                      <a:pt x="2286" y="319"/>
                    </a:lnTo>
                    <a:lnTo>
                      <a:pt x="2330" y="314"/>
                    </a:lnTo>
                    <a:lnTo>
                      <a:pt x="2373" y="251"/>
                    </a:lnTo>
                    <a:lnTo>
                      <a:pt x="2416" y="229"/>
                    </a:lnTo>
                    <a:lnTo>
                      <a:pt x="2460" y="65"/>
                    </a:lnTo>
                    <a:lnTo>
                      <a:pt x="2503" y="204"/>
                    </a:lnTo>
                    <a:lnTo>
                      <a:pt x="2546" y="245"/>
                    </a:lnTo>
                    <a:lnTo>
                      <a:pt x="2590" y="245"/>
                    </a:lnTo>
                    <a:lnTo>
                      <a:pt x="2633" y="173"/>
                    </a:lnTo>
                    <a:lnTo>
                      <a:pt x="2677" y="88"/>
                    </a:lnTo>
                    <a:lnTo>
                      <a:pt x="2720" y="7"/>
                    </a:lnTo>
                    <a:lnTo>
                      <a:pt x="2763" y="0"/>
                    </a:lnTo>
                    <a:lnTo>
                      <a:pt x="2807" y="143"/>
                    </a:lnTo>
                    <a:lnTo>
                      <a:pt x="2850" y="117"/>
                    </a:lnTo>
                    <a:lnTo>
                      <a:pt x="2893" y="192"/>
                    </a:lnTo>
                    <a:lnTo>
                      <a:pt x="2937" y="144"/>
                    </a:lnTo>
                    <a:lnTo>
                      <a:pt x="2980" y="138"/>
                    </a:lnTo>
                    <a:lnTo>
                      <a:pt x="3023" y="253"/>
                    </a:lnTo>
                    <a:lnTo>
                      <a:pt x="3067" y="220"/>
                    </a:lnTo>
                    <a:lnTo>
                      <a:pt x="3110" y="217"/>
                    </a:lnTo>
                    <a:lnTo>
                      <a:pt x="3154" y="160"/>
                    </a:lnTo>
                    <a:lnTo>
                      <a:pt x="3197" y="335"/>
                    </a:lnTo>
                    <a:lnTo>
                      <a:pt x="3240" y="545"/>
                    </a:lnTo>
                    <a:lnTo>
                      <a:pt x="3284" y="558"/>
                    </a:lnTo>
                    <a:lnTo>
                      <a:pt x="3327" y="571"/>
                    </a:lnTo>
                    <a:lnTo>
                      <a:pt x="3370" y="450"/>
                    </a:lnTo>
                    <a:lnTo>
                      <a:pt x="3414" y="591"/>
                    </a:lnTo>
                    <a:lnTo>
                      <a:pt x="3457" y="694"/>
                    </a:lnTo>
                    <a:lnTo>
                      <a:pt x="3500" y="587"/>
                    </a:lnTo>
                    <a:lnTo>
                      <a:pt x="3544" y="419"/>
                    </a:lnTo>
                    <a:lnTo>
                      <a:pt x="3587" y="363"/>
                    </a:lnTo>
                    <a:lnTo>
                      <a:pt x="3631" y="461"/>
                    </a:lnTo>
                    <a:lnTo>
                      <a:pt x="3674" y="451"/>
                    </a:lnTo>
                    <a:lnTo>
                      <a:pt x="3717" y="322"/>
                    </a:lnTo>
                    <a:lnTo>
                      <a:pt x="3761" y="327"/>
                    </a:lnTo>
                    <a:lnTo>
                      <a:pt x="3804" y="299"/>
                    </a:lnTo>
                    <a:lnTo>
                      <a:pt x="3847" y="327"/>
                    </a:lnTo>
                    <a:lnTo>
                      <a:pt x="3891" y="226"/>
                    </a:lnTo>
                    <a:lnTo>
                      <a:pt x="3934" y="270"/>
                    </a:lnTo>
                    <a:lnTo>
                      <a:pt x="3977" y="169"/>
                    </a:lnTo>
                    <a:lnTo>
                      <a:pt x="4021" y="9"/>
                    </a:lnTo>
                    <a:lnTo>
                      <a:pt x="4064" y="184"/>
                    </a:lnTo>
                    <a:lnTo>
                      <a:pt x="4108" y="192"/>
                    </a:lnTo>
                    <a:lnTo>
                      <a:pt x="4151" y="181"/>
                    </a:lnTo>
                    <a:lnTo>
                      <a:pt x="4194" y="174"/>
                    </a:lnTo>
                    <a:lnTo>
                      <a:pt x="4238" y="664"/>
                    </a:lnTo>
                    <a:lnTo>
                      <a:pt x="4281" y="1208"/>
                    </a:lnTo>
                    <a:lnTo>
                      <a:pt x="4324" y="883"/>
                    </a:lnTo>
                    <a:lnTo>
                      <a:pt x="4368" y="913"/>
                    </a:lnTo>
                    <a:lnTo>
                      <a:pt x="4411" y="1120"/>
                    </a:lnTo>
                    <a:lnTo>
                      <a:pt x="4454" y="1103"/>
                    </a:lnTo>
                    <a:lnTo>
                      <a:pt x="4498" y="1200"/>
                    </a:lnTo>
                    <a:lnTo>
                      <a:pt x="4541" y="975"/>
                    </a:lnTo>
                    <a:lnTo>
                      <a:pt x="4585" y="1079"/>
                    </a:lnTo>
                    <a:lnTo>
                      <a:pt x="4628" y="1107"/>
                    </a:lnTo>
                    <a:lnTo>
                      <a:pt x="4671" y="952"/>
                    </a:lnTo>
                    <a:lnTo>
                      <a:pt x="4715" y="841"/>
                    </a:lnTo>
                    <a:lnTo>
                      <a:pt x="4758" y="812"/>
                    </a:lnTo>
                    <a:lnTo>
                      <a:pt x="4801" y="945"/>
                    </a:lnTo>
                    <a:lnTo>
                      <a:pt x="4845" y="993"/>
                    </a:lnTo>
                    <a:lnTo>
                      <a:pt x="4888" y="1436"/>
                    </a:lnTo>
                    <a:lnTo>
                      <a:pt x="4924" y="1345"/>
                    </a:lnTo>
                    <a:lnTo>
                      <a:pt x="4963" y="1457"/>
                    </a:lnTo>
                    <a:lnTo>
                      <a:pt x="5002" y="1429"/>
                    </a:lnTo>
                    <a:lnTo>
                      <a:pt x="5042" y="1289"/>
                    </a:lnTo>
                    <a:lnTo>
                      <a:pt x="5081" y="1541"/>
                    </a:lnTo>
                    <a:lnTo>
                      <a:pt x="5121" y="1625"/>
                    </a:lnTo>
                    <a:lnTo>
                      <a:pt x="5160" y="1708"/>
                    </a:lnTo>
                    <a:lnTo>
                      <a:pt x="5200" y="1465"/>
                    </a:lnTo>
                    <a:lnTo>
                      <a:pt x="5239" y="1465"/>
                    </a:lnTo>
                    <a:lnTo>
                      <a:pt x="5278" y="1518"/>
                    </a:lnTo>
                    <a:lnTo>
                      <a:pt x="5318" y="1465"/>
                    </a:lnTo>
                    <a:lnTo>
                      <a:pt x="5357" y="1465"/>
                    </a:lnTo>
                    <a:lnTo>
                      <a:pt x="5397" y="1306"/>
                    </a:lnTo>
                    <a:lnTo>
                      <a:pt x="5436" y="1491"/>
                    </a:lnTo>
                    <a:lnTo>
                      <a:pt x="5475" y="1491"/>
                    </a:lnTo>
                    <a:lnTo>
                      <a:pt x="5515" y="1496"/>
                    </a:lnTo>
                    <a:lnTo>
                      <a:pt x="5554" y="1329"/>
                    </a:lnTo>
                    <a:lnTo>
                      <a:pt x="5594" y="1121"/>
                    </a:lnTo>
                    <a:lnTo>
                      <a:pt x="5633" y="1257"/>
                    </a:lnTo>
                    <a:lnTo>
                      <a:pt x="5673" y="1053"/>
                    </a:lnTo>
                    <a:lnTo>
                      <a:pt x="5712" y="692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4" name="Google Shape;374;p23"/>
              <p:cNvCxnSpPr/>
              <p:nvPr/>
            </p:nvCxnSpPr>
            <p:spPr>
              <a:xfrm>
                <a:off x="2846" y="3150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5" name="Google Shape;375;p23"/>
              <p:cNvCxnSpPr/>
              <p:nvPr/>
            </p:nvCxnSpPr>
            <p:spPr>
              <a:xfrm>
                <a:off x="2831" y="316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6" name="Google Shape;376;p23"/>
              <p:cNvCxnSpPr/>
              <p:nvPr/>
            </p:nvCxnSpPr>
            <p:spPr>
              <a:xfrm rot="10800000">
                <a:off x="2846" y="3137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7" name="Google Shape;377;p23"/>
              <p:cNvCxnSpPr/>
              <p:nvPr/>
            </p:nvCxnSpPr>
            <p:spPr>
              <a:xfrm>
                <a:off x="2831" y="313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78" name="Google Shape;378;p23"/>
              <p:cNvSpPr/>
              <p:nvPr/>
            </p:nvSpPr>
            <p:spPr>
              <a:xfrm>
                <a:off x="2830" y="3133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9" name="Google Shape;379;p23"/>
              <p:cNvCxnSpPr/>
              <p:nvPr/>
            </p:nvCxnSpPr>
            <p:spPr>
              <a:xfrm>
                <a:off x="2846" y="318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0" name="Google Shape;380;p23"/>
              <p:cNvCxnSpPr/>
              <p:nvPr/>
            </p:nvCxnSpPr>
            <p:spPr>
              <a:xfrm>
                <a:off x="2846" y="318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81" name="Google Shape;381;p23"/>
              <p:cNvSpPr/>
              <p:nvPr/>
            </p:nvSpPr>
            <p:spPr>
              <a:xfrm>
                <a:off x="2845" y="3164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2" name="Google Shape;382;p23"/>
              <p:cNvCxnSpPr/>
              <p:nvPr/>
            </p:nvCxnSpPr>
            <p:spPr>
              <a:xfrm>
                <a:off x="2877" y="3134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3" name="Google Shape;383;p23"/>
              <p:cNvCxnSpPr/>
              <p:nvPr/>
            </p:nvCxnSpPr>
            <p:spPr>
              <a:xfrm>
                <a:off x="2862" y="314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4" name="Google Shape;384;p23"/>
              <p:cNvCxnSpPr/>
              <p:nvPr/>
            </p:nvCxnSpPr>
            <p:spPr>
              <a:xfrm rot="10800000">
                <a:off x="2877" y="3122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5" name="Google Shape;385;p23"/>
              <p:cNvCxnSpPr/>
              <p:nvPr/>
            </p:nvCxnSpPr>
            <p:spPr>
              <a:xfrm>
                <a:off x="2862" y="312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86" name="Google Shape;386;p23"/>
              <p:cNvSpPr/>
              <p:nvPr/>
            </p:nvSpPr>
            <p:spPr>
              <a:xfrm>
                <a:off x="2861" y="311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7" name="Google Shape;387;p23"/>
              <p:cNvCxnSpPr/>
              <p:nvPr/>
            </p:nvCxnSpPr>
            <p:spPr>
              <a:xfrm>
                <a:off x="2878" y="318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8" name="Google Shape;388;p23"/>
              <p:cNvCxnSpPr/>
              <p:nvPr/>
            </p:nvCxnSpPr>
            <p:spPr>
              <a:xfrm>
                <a:off x="2878" y="318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89" name="Google Shape;389;p23"/>
              <p:cNvSpPr/>
              <p:nvPr/>
            </p:nvSpPr>
            <p:spPr>
              <a:xfrm>
                <a:off x="2877" y="3164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90" name="Google Shape;390;p23"/>
              <p:cNvCxnSpPr/>
              <p:nvPr/>
            </p:nvCxnSpPr>
            <p:spPr>
              <a:xfrm>
                <a:off x="2908" y="3097"/>
                <a:ext cx="0" cy="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" name="Google Shape;391;p23"/>
              <p:cNvCxnSpPr/>
              <p:nvPr/>
            </p:nvCxnSpPr>
            <p:spPr>
              <a:xfrm>
                <a:off x="2893" y="311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2" name="Google Shape;392;p23"/>
              <p:cNvCxnSpPr/>
              <p:nvPr/>
            </p:nvCxnSpPr>
            <p:spPr>
              <a:xfrm rot="10800000">
                <a:off x="2908" y="3079"/>
                <a:ext cx="0" cy="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" name="Google Shape;393;p23"/>
              <p:cNvCxnSpPr/>
              <p:nvPr/>
            </p:nvCxnSpPr>
            <p:spPr>
              <a:xfrm>
                <a:off x="2893" y="307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4" name="Google Shape;394;p23"/>
              <p:cNvSpPr/>
              <p:nvPr/>
            </p:nvSpPr>
            <p:spPr>
              <a:xfrm>
                <a:off x="2892" y="3080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95" name="Google Shape;395;p23"/>
              <p:cNvCxnSpPr/>
              <p:nvPr/>
            </p:nvCxnSpPr>
            <p:spPr>
              <a:xfrm>
                <a:off x="2924" y="3097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6" name="Google Shape;396;p23"/>
              <p:cNvCxnSpPr/>
              <p:nvPr/>
            </p:nvCxnSpPr>
            <p:spPr>
              <a:xfrm>
                <a:off x="2909" y="310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7" name="Google Shape;397;p23"/>
              <p:cNvCxnSpPr/>
              <p:nvPr/>
            </p:nvCxnSpPr>
            <p:spPr>
              <a:xfrm rot="10800000">
                <a:off x="2924" y="3089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8" name="Google Shape;398;p23"/>
              <p:cNvCxnSpPr/>
              <p:nvPr/>
            </p:nvCxnSpPr>
            <p:spPr>
              <a:xfrm>
                <a:off x="2909" y="308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9" name="Google Shape;399;p23"/>
              <p:cNvSpPr/>
              <p:nvPr/>
            </p:nvSpPr>
            <p:spPr>
              <a:xfrm>
                <a:off x="2908" y="3080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0" name="Google Shape;400;p23"/>
              <p:cNvCxnSpPr/>
              <p:nvPr/>
            </p:nvCxnSpPr>
            <p:spPr>
              <a:xfrm>
                <a:off x="2924" y="310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1" name="Google Shape;401;p23"/>
              <p:cNvCxnSpPr/>
              <p:nvPr/>
            </p:nvCxnSpPr>
            <p:spPr>
              <a:xfrm>
                <a:off x="2924" y="310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02" name="Google Shape;402;p23"/>
              <p:cNvSpPr/>
              <p:nvPr/>
            </p:nvSpPr>
            <p:spPr>
              <a:xfrm>
                <a:off x="2924" y="3088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3" name="Google Shape;403;p23"/>
              <p:cNvCxnSpPr/>
              <p:nvPr/>
            </p:nvCxnSpPr>
            <p:spPr>
              <a:xfrm>
                <a:off x="2955" y="3127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4" name="Google Shape;404;p23"/>
              <p:cNvCxnSpPr/>
              <p:nvPr/>
            </p:nvCxnSpPr>
            <p:spPr>
              <a:xfrm>
                <a:off x="2940" y="313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5" name="Google Shape;405;p23"/>
              <p:cNvCxnSpPr/>
              <p:nvPr/>
            </p:nvCxnSpPr>
            <p:spPr>
              <a:xfrm rot="10800000">
                <a:off x="2955" y="3115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6" name="Google Shape;406;p23"/>
              <p:cNvCxnSpPr/>
              <p:nvPr/>
            </p:nvCxnSpPr>
            <p:spPr>
              <a:xfrm>
                <a:off x="2940" y="311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07" name="Google Shape;407;p23"/>
              <p:cNvSpPr/>
              <p:nvPr/>
            </p:nvSpPr>
            <p:spPr>
              <a:xfrm>
                <a:off x="2939" y="3111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8" name="Google Shape;408;p23"/>
              <p:cNvCxnSpPr/>
              <p:nvPr/>
            </p:nvCxnSpPr>
            <p:spPr>
              <a:xfrm>
                <a:off x="2971" y="3052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9" name="Google Shape;409;p23"/>
              <p:cNvCxnSpPr/>
              <p:nvPr/>
            </p:nvCxnSpPr>
            <p:spPr>
              <a:xfrm>
                <a:off x="2956" y="306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0" name="Google Shape;410;p23"/>
              <p:cNvCxnSpPr/>
              <p:nvPr/>
            </p:nvCxnSpPr>
            <p:spPr>
              <a:xfrm rot="10800000">
                <a:off x="2971" y="3040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1" name="Google Shape;411;p23"/>
              <p:cNvCxnSpPr/>
              <p:nvPr/>
            </p:nvCxnSpPr>
            <p:spPr>
              <a:xfrm>
                <a:off x="2956" y="304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12" name="Google Shape;412;p23"/>
              <p:cNvSpPr/>
              <p:nvPr/>
            </p:nvSpPr>
            <p:spPr>
              <a:xfrm>
                <a:off x="2955" y="3035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13" name="Google Shape;413;p23"/>
              <p:cNvCxnSpPr/>
              <p:nvPr/>
            </p:nvCxnSpPr>
            <p:spPr>
              <a:xfrm>
                <a:off x="2972" y="302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4" name="Google Shape;414;p23"/>
              <p:cNvCxnSpPr/>
              <p:nvPr/>
            </p:nvCxnSpPr>
            <p:spPr>
              <a:xfrm>
                <a:off x="2972" y="302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15" name="Google Shape;415;p23"/>
              <p:cNvSpPr/>
              <p:nvPr/>
            </p:nvSpPr>
            <p:spPr>
              <a:xfrm>
                <a:off x="2971" y="3013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16" name="Google Shape;416;p23"/>
              <p:cNvCxnSpPr/>
              <p:nvPr/>
            </p:nvCxnSpPr>
            <p:spPr>
              <a:xfrm>
                <a:off x="3002" y="2974"/>
                <a:ext cx="0" cy="5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7" name="Google Shape;417;p23"/>
              <p:cNvCxnSpPr/>
              <p:nvPr/>
            </p:nvCxnSpPr>
            <p:spPr>
              <a:xfrm>
                <a:off x="2987" y="302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8" name="Google Shape;418;p23"/>
              <p:cNvCxnSpPr/>
              <p:nvPr/>
            </p:nvCxnSpPr>
            <p:spPr>
              <a:xfrm rot="10800000">
                <a:off x="3002" y="2924"/>
                <a:ext cx="0" cy="5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9" name="Google Shape;419;p23"/>
              <p:cNvCxnSpPr/>
              <p:nvPr/>
            </p:nvCxnSpPr>
            <p:spPr>
              <a:xfrm>
                <a:off x="2987" y="292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0" name="Google Shape;420;p23"/>
              <p:cNvSpPr/>
              <p:nvPr/>
            </p:nvSpPr>
            <p:spPr>
              <a:xfrm>
                <a:off x="2986" y="295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21" name="Google Shape;421;p23"/>
              <p:cNvCxnSpPr/>
              <p:nvPr/>
            </p:nvCxnSpPr>
            <p:spPr>
              <a:xfrm>
                <a:off x="3018" y="2705"/>
                <a:ext cx="0" cy="2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2" name="Google Shape;422;p23"/>
              <p:cNvCxnSpPr/>
              <p:nvPr/>
            </p:nvCxnSpPr>
            <p:spPr>
              <a:xfrm>
                <a:off x="3003" y="272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3" name="Google Shape;423;p23"/>
              <p:cNvCxnSpPr/>
              <p:nvPr/>
            </p:nvCxnSpPr>
            <p:spPr>
              <a:xfrm rot="10800000">
                <a:off x="3018" y="2682"/>
                <a:ext cx="0" cy="2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4" name="Google Shape;424;p23"/>
              <p:cNvCxnSpPr/>
              <p:nvPr/>
            </p:nvCxnSpPr>
            <p:spPr>
              <a:xfrm>
                <a:off x="3003" y="268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5" name="Google Shape;425;p23"/>
              <p:cNvSpPr/>
              <p:nvPr/>
            </p:nvSpPr>
            <p:spPr>
              <a:xfrm>
                <a:off x="3002" y="2688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26" name="Google Shape;426;p23"/>
              <p:cNvCxnSpPr/>
              <p:nvPr/>
            </p:nvCxnSpPr>
            <p:spPr>
              <a:xfrm>
                <a:off x="3018" y="280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7" name="Google Shape;427;p23"/>
              <p:cNvCxnSpPr/>
              <p:nvPr/>
            </p:nvCxnSpPr>
            <p:spPr>
              <a:xfrm>
                <a:off x="3018" y="280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8" name="Google Shape;428;p23"/>
              <p:cNvSpPr/>
              <p:nvPr/>
            </p:nvSpPr>
            <p:spPr>
              <a:xfrm>
                <a:off x="3018" y="2786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29" name="Google Shape;429;p23"/>
              <p:cNvCxnSpPr/>
              <p:nvPr/>
            </p:nvCxnSpPr>
            <p:spPr>
              <a:xfrm>
                <a:off x="3049" y="2818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0" name="Google Shape;430;p23"/>
              <p:cNvCxnSpPr/>
              <p:nvPr/>
            </p:nvCxnSpPr>
            <p:spPr>
              <a:xfrm>
                <a:off x="3034" y="282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1" name="Google Shape;431;p23"/>
              <p:cNvCxnSpPr/>
              <p:nvPr/>
            </p:nvCxnSpPr>
            <p:spPr>
              <a:xfrm rot="10800000">
                <a:off x="3049" y="2808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2" name="Google Shape;432;p23"/>
              <p:cNvCxnSpPr/>
              <p:nvPr/>
            </p:nvCxnSpPr>
            <p:spPr>
              <a:xfrm>
                <a:off x="3034" y="280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33" name="Google Shape;433;p23"/>
              <p:cNvSpPr/>
              <p:nvPr/>
            </p:nvSpPr>
            <p:spPr>
              <a:xfrm>
                <a:off x="3033" y="2801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34" name="Google Shape;434;p23"/>
              <p:cNvCxnSpPr/>
              <p:nvPr/>
            </p:nvCxnSpPr>
            <p:spPr>
              <a:xfrm>
                <a:off x="3065" y="2915"/>
                <a:ext cx="0" cy="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5" name="Google Shape;435;p23"/>
              <p:cNvCxnSpPr/>
              <p:nvPr/>
            </p:nvCxnSpPr>
            <p:spPr>
              <a:xfrm>
                <a:off x="3050" y="294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6" name="Google Shape;436;p23"/>
              <p:cNvCxnSpPr/>
              <p:nvPr/>
            </p:nvCxnSpPr>
            <p:spPr>
              <a:xfrm rot="10800000">
                <a:off x="3065" y="2887"/>
                <a:ext cx="0" cy="2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7" name="Google Shape;437;p23"/>
              <p:cNvCxnSpPr/>
              <p:nvPr/>
            </p:nvCxnSpPr>
            <p:spPr>
              <a:xfrm>
                <a:off x="3050" y="288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38" name="Google Shape;438;p23"/>
              <p:cNvSpPr/>
              <p:nvPr/>
            </p:nvSpPr>
            <p:spPr>
              <a:xfrm>
                <a:off x="3049" y="289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39" name="Google Shape;439;p23"/>
              <p:cNvCxnSpPr/>
              <p:nvPr/>
            </p:nvCxnSpPr>
            <p:spPr>
              <a:xfrm>
                <a:off x="3065" y="300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0" name="Google Shape;440;p23"/>
              <p:cNvCxnSpPr/>
              <p:nvPr/>
            </p:nvCxnSpPr>
            <p:spPr>
              <a:xfrm>
                <a:off x="3065" y="300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1" name="Google Shape;441;p23"/>
              <p:cNvSpPr/>
              <p:nvPr/>
            </p:nvSpPr>
            <p:spPr>
              <a:xfrm>
                <a:off x="3064" y="298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42" name="Google Shape;442;p23"/>
              <p:cNvCxnSpPr/>
              <p:nvPr/>
            </p:nvCxnSpPr>
            <p:spPr>
              <a:xfrm>
                <a:off x="3096" y="2988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3" name="Google Shape;443;p23"/>
              <p:cNvCxnSpPr/>
              <p:nvPr/>
            </p:nvCxnSpPr>
            <p:spPr>
              <a:xfrm>
                <a:off x="3081" y="299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4" name="Google Shape;444;p23"/>
              <p:cNvCxnSpPr/>
              <p:nvPr/>
            </p:nvCxnSpPr>
            <p:spPr>
              <a:xfrm rot="10800000">
                <a:off x="3096" y="2978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5" name="Google Shape;445;p23"/>
              <p:cNvCxnSpPr/>
              <p:nvPr/>
            </p:nvCxnSpPr>
            <p:spPr>
              <a:xfrm>
                <a:off x="3081" y="297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6" name="Google Shape;446;p23"/>
              <p:cNvSpPr/>
              <p:nvPr/>
            </p:nvSpPr>
            <p:spPr>
              <a:xfrm>
                <a:off x="3080" y="2972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23"/>
              <p:cNvSpPr/>
              <p:nvPr/>
            </p:nvSpPr>
            <p:spPr>
              <a:xfrm>
                <a:off x="3096" y="2830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48" name="Google Shape;448;p23"/>
              <p:cNvCxnSpPr/>
              <p:nvPr/>
            </p:nvCxnSpPr>
            <p:spPr>
              <a:xfrm>
                <a:off x="3126" y="3018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9" name="Google Shape;449;p23"/>
              <p:cNvCxnSpPr/>
              <p:nvPr/>
            </p:nvCxnSpPr>
            <p:spPr>
              <a:xfrm>
                <a:off x="3111" y="303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0" name="Google Shape;450;p23"/>
              <p:cNvCxnSpPr/>
              <p:nvPr/>
            </p:nvCxnSpPr>
            <p:spPr>
              <a:xfrm rot="10800000">
                <a:off x="3126" y="3004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1" name="Google Shape;451;p23"/>
              <p:cNvCxnSpPr/>
              <p:nvPr/>
            </p:nvCxnSpPr>
            <p:spPr>
              <a:xfrm>
                <a:off x="3111" y="300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52" name="Google Shape;452;p23"/>
              <p:cNvSpPr/>
              <p:nvPr/>
            </p:nvSpPr>
            <p:spPr>
              <a:xfrm>
                <a:off x="3110" y="3002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3117" y="3066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54" name="Google Shape;454;p23"/>
              <p:cNvCxnSpPr/>
              <p:nvPr/>
            </p:nvCxnSpPr>
            <p:spPr>
              <a:xfrm>
                <a:off x="3151" y="3119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5" name="Google Shape;455;p23"/>
              <p:cNvCxnSpPr/>
              <p:nvPr/>
            </p:nvCxnSpPr>
            <p:spPr>
              <a:xfrm>
                <a:off x="3135" y="312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6" name="Google Shape;456;p23"/>
              <p:cNvCxnSpPr/>
              <p:nvPr/>
            </p:nvCxnSpPr>
            <p:spPr>
              <a:xfrm rot="10800000">
                <a:off x="3151" y="3111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7" name="Google Shape;457;p23"/>
              <p:cNvCxnSpPr/>
              <p:nvPr/>
            </p:nvCxnSpPr>
            <p:spPr>
              <a:xfrm>
                <a:off x="3135" y="311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58" name="Google Shape;458;p23"/>
              <p:cNvSpPr/>
              <p:nvPr/>
            </p:nvSpPr>
            <p:spPr>
              <a:xfrm>
                <a:off x="3135" y="3103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3152" y="3124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3169" y="3206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61" name="Google Shape;461;p23"/>
              <p:cNvCxnSpPr/>
              <p:nvPr/>
            </p:nvCxnSpPr>
            <p:spPr>
              <a:xfrm>
                <a:off x="3203" y="3200"/>
                <a:ext cx="0" cy="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2" name="Google Shape;462;p23"/>
              <p:cNvCxnSpPr/>
              <p:nvPr/>
            </p:nvCxnSpPr>
            <p:spPr>
              <a:xfrm>
                <a:off x="3187" y="320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3" name="Google Shape;463;p23"/>
              <p:cNvCxnSpPr/>
              <p:nvPr/>
            </p:nvCxnSpPr>
            <p:spPr>
              <a:xfrm rot="10800000">
                <a:off x="3203" y="3195"/>
                <a:ext cx="0" cy="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4" name="Google Shape;464;p23"/>
              <p:cNvCxnSpPr/>
              <p:nvPr/>
            </p:nvCxnSpPr>
            <p:spPr>
              <a:xfrm>
                <a:off x="3187" y="319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65" name="Google Shape;465;p23"/>
              <p:cNvSpPr/>
              <p:nvPr/>
            </p:nvSpPr>
            <p:spPr>
              <a:xfrm>
                <a:off x="3186" y="3183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3"/>
              <p:cNvSpPr/>
              <p:nvPr/>
            </p:nvSpPr>
            <p:spPr>
              <a:xfrm>
                <a:off x="3204" y="3167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67" name="Google Shape;467;p23"/>
              <p:cNvCxnSpPr/>
              <p:nvPr/>
            </p:nvCxnSpPr>
            <p:spPr>
              <a:xfrm>
                <a:off x="3237" y="3177"/>
                <a:ext cx="0" cy="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8" name="Google Shape;468;p23"/>
              <p:cNvCxnSpPr/>
              <p:nvPr/>
            </p:nvCxnSpPr>
            <p:spPr>
              <a:xfrm>
                <a:off x="3222" y="318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9" name="Google Shape;469;p23"/>
              <p:cNvCxnSpPr/>
              <p:nvPr/>
            </p:nvCxnSpPr>
            <p:spPr>
              <a:xfrm rot="10800000">
                <a:off x="3237" y="3174"/>
                <a:ext cx="0" cy="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0" name="Google Shape;470;p23"/>
              <p:cNvCxnSpPr/>
              <p:nvPr/>
            </p:nvCxnSpPr>
            <p:spPr>
              <a:xfrm>
                <a:off x="3222" y="317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1" name="Google Shape;471;p23"/>
              <p:cNvSpPr/>
              <p:nvPr/>
            </p:nvSpPr>
            <p:spPr>
              <a:xfrm>
                <a:off x="3221" y="3161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72" name="Google Shape;472;p23"/>
              <p:cNvCxnSpPr/>
              <p:nvPr/>
            </p:nvCxnSpPr>
            <p:spPr>
              <a:xfrm>
                <a:off x="3239" y="316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3" name="Google Shape;473;p23"/>
              <p:cNvCxnSpPr/>
              <p:nvPr/>
            </p:nvCxnSpPr>
            <p:spPr>
              <a:xfrm>
                <a:off x="3239" y="316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4" name="Google Shape;474;p23"/>
              <p:cNvSpPr/>
              <p:nvPr/>
            </p:nvSpPr>
            <p:spPr>
              <a:xfrm>
                <a:off x="3238" y="3145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75" name="Google Shape;475;p23"/>
              <p:cNvCxnSpPr/>
              <p:nvPr/>
            </p:nvCxnSpPr>
            <p:spPr>
              <a:xfrm>
                <a:off x="3256" y="316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" name="Google Shape;476;p23"/>
              <p:cNvCxnSpPr/>
              <p:nvPr/>
            </p:nvCxnSpPr>
            <p:spPr>
              <a:xfrm>
                <a:off x="3256" y="316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7" name="Google Shape;477;p23"/>
              <p:cNvSpPr/>
              <p:nvPr/>
            </p:nvSpPr>
            <p:spPr>
              <a:xfrm>
                <a:off x="3255" y="3145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78" name="Google Shape;478;p23"/>
              <p:cNvCxnSpPr/>
              <p:nvPr/>
            </p:nvCxnSpPr>
            <p:spPr>
              <a:xfrm>
                <a:off x="3288" y="3186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" name="Google Shape;479;p23"/>
              <p:cNvCxnSpPr/>
              <p:nvPr/>
            </p:nvCxnSpPr>
            <p:spPr>
              <a:xfrm>
                <a:off x="3273" y="319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0" name="Google Shape;480;p23"/>
              <p:cNvCxnSpPr/>
              <p:nvPr/>
            </p:nvCxnSpPr>
            <p:spPr>
              <a:xfrm rot="10800000">
                <a:off x="3288" y="3180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" name="Google Shape;481;p23"/>
              <p:cNvCxnSpPr/>
              <p:nvPr/>
            </p:nvCxnSpPr>
            <p:spPr>
              <a:xfrm>
                <a:off x="3273" y="318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2" name="Google Shape;482;p23"/>
              <p:cNvSpPr/>
              <p:nvPr/>
            </p:nvSpPr>
            <p:spPr>
              <a:xfrm>
                <a:off x="3272" y="3170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83" name="Google Shape;483;p23"/>
              <p:cNvCxnSpPr/>
              <p:nvPr/>
            </p:nvCxnSpPr>
            <p:spPr>
              <a:xfrm>
                <a:off x="3291" y="320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4" name="Google Shape;484;p23"/>
              <p:cNvCxnSpPr/>
              <p:nvPr/>
            </p:nvCxnSpPr>
            <p:spPr>
              <a:xfrm>
                <a:off x="3291" y="320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5" name="Google Shape;485;p23"/>
              <p:cNvSpPr/>
              <p:nvPr/>
            </p:nvSpPr>
            <p:spPr>
              <a:xfrm>
                <a:off x="3290" y="3187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86" name="Google Shape;486;p23"/>
              <p:cNvCxnSpPr/>
              <p:nvPr/>
            </p:nvCxnSpPr>
            <p:spPr>
              <a:xfrm>
                <a:off x="3323" y="3216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7" name="Google Shape;487;p23"/>
              <p:cNvCxnSpPr/>
              <p:nvPr/>
            </p:nvCxnSpPr>
            <p:spPr>
              <a:xfrm>
                <a:off x="3308" y="322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8" name="Google Shape;488;p23"/>
              <p:cNvCxnSpPr/>
              <p:nvPr/>
            </p:nvCxnSpPr>
            <p:spPr>
              <a:xfrm rot="10800000">
                <a:off x="3323" y="3208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9" name="Google Shape;489;p23"/>
              <p:cNvCxnSpPr/>
              <p:nvPr/>
            </p:nvCxnSpPr>
            <p:spPr>
              <a:xfrm>
                <a:off x="3308" y="320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0" name="Google Shape;490;p23"/>
              <p:cNvSpPr/>
              <p:nvPr/>
            </p:nvSpPr>
            <p:spPr>
              <a:xfrm>
                <a:off x="3307" y="3200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91" name="Google Shape;491;p23"/>
              <p:cNvCxnSpPr/>
              <p:nvPr/>
            </p:nvCxnSpPr>
            <p:spPr>
              <a:xfrm>
                <a:off x="3340" y="3314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2" name="Google Shape;492;p23"/>
              <p:cNvCxnSpPr/>
              <p:nvPr/>
            </p:nvCxnSpPr>
            <p:spPr>
              <a:xfrm>
                <a:off x="3325" y="332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3" name="Google Shape;493;p23"/>
              <p:cNvCxnSpPr/>
              <p:nvPr/>
            </p:nvCxnSpPr>
            <p:spPr>
              <a:xfrm rot="10800000">
                <a:off x="3340" y="3300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4" name="Google Shape;494;p23"/>
              <p:cNvCxnSpPr/>
              <p:nvPr/>
            </p:nvCxnSpPr>
            <p:spPr>
              <a:xfrm>
                <a:off x="3325" y="330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5" name="Google Shape;495;p23"/>
              <p:cNvSpPr/>
              <p:nvPr/>
            </p:nvSpPr>
            <p:spPr>
              <a:xfrm>
                <a:off x="3324" y="3298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96" name="Google Shape;496;p23"/>
              <p:cNvCxnSpPr/>
              <p:nvPr/>
            </p:nvCxnSpPr>
            <p:spPr>
              <a:xfrm>
                <a:off x="3357" y="3365"/>
                <a:ext cx="0" cy="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7" name="Google Shape;497;p23"/>
              <p:cNvCxnSpPr/>
              <p:nvPr/>
            </p:nvCxnSpPr>
            <p:spPr>
              <a:xfrm>
                <a:off x="3342" y="336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8" name="Google Shape;498;p23"/>
              <p:cNvCxnSpPr/>
              <p:nvPr/>
            </p:nvCxnSpPr>
            <p:spPr>
              <a:xfrm rot="10800000">
                <a:off x="3357" y="3364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9" name="Google Shape;499;p23"/>
              <p:cNvCxnSpPr/>
              <p:nvPr/>
            </p:nvCxnSpPr>
            <p:spPr>
              <a:xfrm>
                <a:off x="3342" y="336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00" name="Google Shape;500;p23"/>
              <p:cNvSpPr/>
              <p:nvPr/>
            </p:nvSpPr>
            <p:spPr>
              <a:xfrm>
                <a:off x="3341" y="3349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1" name="Google Shape;501;p23"/>
              <p:cNvCxnSpPr/>
              <p:nvPr/>
            </p:nvCxnSpPr>
            <p:spPr>
              <a:xfrm>
                <a:off x="3374" y="3417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2" name="Google Shape;502;p23"/>
              <p:cNvCxnSpPr/>
              <p:nvPr/>
            </p:nvCxnSpPr>
            <p:spPr>
              <a:xfrm>
                <a:off x="3359" y="342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3" name="Google Shape;503;p23"/>
              <p:cNvCxnSpPr/>
              <p:nvPr/>
            </p:nvCxnSpPr>
            <p:spPr>
              <a:xfrm rot="10800000">
                <a:off x="3374" y="3411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4" name="Google Shape;504;p23"/>
              <p:cNvCxnSpPr/>
              <p:nvPr/>
            </p:nvCxnSpPr>
            <p:spPr>
              <a:xfrm>
                <a:off x="3359" y="341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05" name="Google Shape;505;p23"/>
              <p:cNvSpPr/>
              <p:nvPr/>
            </p:nvSpPr>
            <p:spPr>
              <a:xfrm>
                <a:off x="3358" y="3400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6" name="Google Shape;506;p23"/>
              <p:cNvCxnSpPr/>
              <p:nvPr/>
            </p:nvCxnSpPr>
            <p:spPr>
              <a:xfrm>
                <a:off x="3392" y="3337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7" name="Google Shape;507;p23"/>
              <p:cNvCxnSpPr/>
              <p:nvPr/>
            </p:nvCxnSpPr>
            <p:spPr>
              <a:xfrm>
                <a:off x="3377" y="334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8" name="Google Shape;508;p23"/>
              <p:cNvCxnSpPr/>
              <p:nvPr/>
            </p:nvCxnSpPr>
            <p:spPr>
              <a:xfrm rot="10800000">
                <a:off x="3392" y="3326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9" name="Google Shape;509;p23"/>
              <p:cNvCxnSpPr/>
              <p:nvPr/>
            </p:nvCxnSpPr>
            <p:spPr>
              <a:xfrm>
                <a:off x="3377" y="332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0" name="Google Shape;510;p23"/>
              <p:cNvSpPr/>
              <p:nvPr/>
            </p:nvSpPr>
            <p:spPr>
              <a:xfrm>
                <a:off x="3376" y="3321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11" name="Google Shape;511;p23"/>
              <p:cNvCxnSpPr/>
              <p:nvPr/>
            </p:nvCxnSpPr>
            <p:spPr>
              <a:xfrm>
                <a:off x="3409" y="3287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2" name="Google Shape;512;p23"/>
              <p:cNvCxnSpPr/>
              <p:nvPr/>
            </p:nvCxnSpPr>
            <p:spPr>
              <a:xfrm>
                <a:off x="3394" y="329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3" name="Google Shape;513;p23"/>
              <p:cNvCxnSpPr/>
              <p:nvPr/>
            </p:nvCxnSpPr>
            <p:spPr>
              <a:xfrm rot="10800000">
                <a:off x="3409" y="3278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4" name="Google Shape;514;p23"/>
              <p:cNvCxnSpPr/>
              <p:nvPr/>
            </p:nvCxnSpPr>
            <p:spPr>
              <a:xfrm>
                <a:off x="3394" y="327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5" name="Google Shape;515;p23"/>
              <p:cNvSpPr/>
              <p:nvPr/>
            </p:nvSpPr>
            <p:spPr>
              <a:xfrm>
                <a:off x="3393" y="3270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16" name="Google Shape;516;p23"/>
              <p:cNvCxnSpPr/>
              <p:nvPr/>
            </p:nvCxnSpPr>
            <p:spPr>
              <a:xfrm>
                <a:off x="3426" y="3324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7" name="Google Shape;517;p23"/>
              <p:cNvCxnSpPr/>
              <p:nvPr/>
            </p:nvCxnSpPr>
            <p:spPr>
              <a:xfrm>
                <a:off x="3411" y="333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8" name="Google Shape;518;p23"/>
              <p:cNvCxnSpPr/>
              <p:nvPr/>
            </p:nvCxnSpPr>
            <p:spPr>
              <a:xfrm rot="10800000">
                <a:off x="3426" y="3317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9" name="Google Shape;519;p23"/>
              <p:cNvCxnSpPr/>
              <p:nvPr/>
            </p:nvCxnSpPr>
            <p:spPr>
              <a:xfrm>
                <a:off x="3411" y="331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20" name="Google Shape;520;p23"/>
            <p:cNvGrpSpPr/>
            <p:nvPr/>
          </p:nvGrpSpPr>
          <p:grpSpPr>
            <a:xfrm>
              <a:off x="3410" y="3268"/>
              <a:ext cx="790" cy="258"/>
              <a:chOff x="3410" y="3268"/>
              <a:chExt cx="790" cy="258"/>
            </a:xfrm>
          </p:grpSpPr>
          <p:sp>
            <p:nvSpPr>
              <p:cNvPr id="521" name="Google Shape;521;p23"/>
              <p:cNvSpPr/>
              <p:nvPr/>
            </p:nvSpPr>
            <p:spPr>
              <a:xfrm>
                <a:off x="3410" y="3307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22" name="Google Shape;522;p23"/>
              <p:cNvCxnSpPr/>
              <p:nvPr/>
            </p:nvCxnSpPr>
            <p:spPr>
              <a:xfrm>
                <a:off x="3443" y="3344"/>
                <a:ext cx="0" cy="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3" name="Google Shape;523;p23"/>
              <p:cNvCxnSpPr/>
              <p:nvPr/>
            </p:nvCxnSpPr>
            <p:spPr>
              <a:xfrm>
                <a:off x="3428" y="334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4" name="Google Shape;524;p23"/>
              <p:cNvCxnSpPr/>
              <p:nvPr/>
            </p:nvCxnSpPr>
            <p:spPr>
              <a:xfrm rot="10800000">
                <a:off x="3443" y="3343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5" name="Google Shape;525;p23"/>
              <p:cNvCxnSpPr/>
              <p:nvPr/>
            </p:nvCxnSpPr>
            <p:spPr>
              <a:xfrm>
                <a:off x="3428" y="334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26" name="Google Shape;526;p23"/>
              <p:cNvSpPr/>
              <p:nvPr/>
            </p:nvSpPr>
            <p:spPr>
              <a:xfrm>
                <a:off x="3427" y="332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27" name="Google Shape;527;p23"/>
              <p:cNvCxnSpPr/>
              <p:nvPr/>
            </p:nvCxnSpPr>
            <p:spPr>
              <a:xfrm>
                <a:off x="3460" y="3370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8" name="Google Shape;528;p23"/>
              <p:cNvCxnSpPr/>
              <p:nvPr/>
            </p:nvCxnSpPr>
            <p:spPr>
              <a:xfrm>
                <a:off x="3445" y="338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9" name="Google Shape;529;p23"/>
              <p:cNvCxnSpPr/>
              <p:nvPr/>
            </p:nvCxnSpPr>
            <p:spPr>
              <a:xfrm rot="10800000">
                <a:off x="3460" y="3354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0" name="Google Shape;530;p23"/>
              <p:cNvCxnSpPr/>
              <p:nvPr/>
            </p:nvCxnSpPr>
            <p:spPr>
              <a:xfrm>
                <a:off x="3445" y="335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31" name="Google Shape;531;p23"/>
              <p:cNvSpPr/>
              <p:nvPr/>
            </p:nvSpPr>
            <p:spPr>
              <a:xfrm>
                <a:off x="3444" y="3354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32" name="Google Shape;532;p23"/>
              <p:cNvCxnSpPr/>
              <p:nvPr/>
            </p:nvCxnSpPr>
            <p:spPr>
              <a:xfrm>
                <a:off x="3477" y="3399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3" name="Google Shape;533;p23"/>
              <p:cNvCxnSpPr/>
              <p:nvPr/>
            </p:nvCxnSpPr>
            <p:spPr>
              <a:xfrm>
                <a:off x="3462" y="340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4" name="Google Shape;534;p23"/>
              <p:cNvCxnSpPr/>
              <p:nvPr/>
            </p:nvCxnSpPr>
            <p:spPr>
              <a:xfrm rot="10800000">
                <a:off x="3477" y="3392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5" name="Google Shape;535;p23"/>
              <p:cNvCxnSpPr/>
              <p:nvPr/>
            </p:nvCxnSpPr>
            <p:spPr>
              <a:xfrm>
                <a:off x="3462" y="339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36" name="Google Shape;536;p23"/>
              <p:cNvSpPr/>
              <p:nvPr/>
            </p:nvSpPr>
            <p:spPr>
              <a:xfrm>
                <a:off x="3461" y="3383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37" name="Google Shape;537;p23"/>
              <p:cNvCxnSpPr/>
              <p:nvPr/>
            </p:nvCxnSpPr>
            <p:spPr>
              <a:xfrm>
                <a:off x="3495" y="3404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8" name="Google Shape;538;p23"/>
              <p:cNvCxnSpPr/>
              <p:nvPr/>
            </p:nvCxnSpPr>
            <p:spPr>
              <a:xfrm>
                <a:off x="3480" y="340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9" name="Google Shape;539;p23"/>
              <p:cNvCxnSpPr/>
              <p:nvPr/>
            </p:nvCxnSpPr>
            <p:spPr>
              <a:xfrm rot="10800000">
                <a:off x="3495" y="3402"/>
                <a:ext cx="0" cy="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0" name="Google Shape;540;p23"/>
              <p:cNvCxnSpPr/>
              <p:nvPr/>
            </p:nvCxnSpPr>
            <p:spPr>
              <a:xfrm>
                <a:off x="3480" y="340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1" name="Google Shape;541;p23"/>
              <p:cNvSpPr/>
              <p:nvPr/>
            </p:nvSpPr>
            <p:spPr>
              <a:xfrm>
                <a:off x="3479" y="3387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42" name="Google Shape;542;p23"/>
              <p:cNvCxnSpPr/>
              <p:nvPr/>
            </p:nvCxnSpPr>
            <p:spPr>
              <a:xfrm>
                <a:off x="3512" y="3462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3" name="Google Shape;543;p23"/>
              <p:cNvCxnSpPr/>
              <p:nvPr/>
            </p:nvCxnSpPr>
            <p:spPr>
              <a:xfrm>
                <a:off x="3497" y="347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4" name="Google Shape;544;p23"/>
              <p:cNvCxnSpPr/>
              <p:nvPr/>
            </p:nvCxnSpPr>
            <p:spPr>
              <a:xfrm rot="10800000">
                <a:off x="3512" y="3454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5" name="Google Shape;545;p23"/>
              <p:cNvCxnSpPr/>
              <p:nvPr/>
            </p:nvCxnSpPr>
            <p:spPr>
              <a:xfrm>
                <a:off x="3497" y="345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6" name="Google Shape;546;p23"/>
              <p:cNvSpPr/>
              <p:nvPr/>
            </p:nvSpPr>
            <p:spPr>
              <a:xfrm>
                <a:off x="3496" y="3446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47" name="Google Shape;547;p23"/>
              <p:cNvCxnSpPr/>
              <p:nvPr/>
            </p:nvCxnSpPr>
            <p:spPr>
              <a:xfrm>
                <a:off x="3529" y="3474"/>
                <a:ext cx="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8" name="Google Shape;548;p23"/>
              <p:cNvCxnSpPr/>
              <p:nvPr/>
            </p:nvCxnSpPr>
            <p:spPr>
              <a:xfrm>
                <a:off x="3514" y="347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9" name="Google Shape;549;p23"/>
              <p:cNvCxnSpPr/>
              <p:nvPr/>
            </p:nvCxnSpPr>
            <p:spPr>
              <a:xfrm rot="10800000">
                <a:off x="3529" y="3473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0" name="Google Shape;550;p23"/>
              <p:cNvCxnSpPr/>
              <p:nvPr/>
            </p:nvCxnSpPr>
            <p:spPr>
              <a:xfrm>
                <a:off x="3514" y="347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51" name="Google Shape;551;p23"/>
              <p:cNvSpPr/>
              <p:nvPr/>
            </p:nvSpPr>
            <p:spPr>
              <a:xfrm>
                <a:off x="3513" y="345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52" name="Google Shape;552;p23"/>
              <p:cNvCxnSpPr/>
              <p:nvPr/>
            </p:nvCxnSpPr>
            <p:spPr>
              <a:xfrm>
                <a:off x="3531" y="347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3" name="Google Shape;553;p23"/>
              <p:cNvCxnSpPr/>
              <p:nvPr/>
            </p:nvCxnSpPr>
            <p:spPr>
              <a:xfrm>
                <a:off x="3531" y="347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54" name="Google Shape;554;p23"/>
              <p:cNvSpPr/>
              <p:nvPr/>
            </p:nvSpPr>
            <p:spPr>
              <a:xfrm>
                <a:off x="3530" y="3459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55" name="Google Shape;555;p23"/>
              <p:cNvCxnSpPr/>
              <p:nvPr/>
            </p:nvCxnSpPr>
            <p:spPr>
              <a:xfrm>
                <a:off x="3563" y="3473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6" name="Google Shape;556;p23"/>
              <p:cNvCxnSpPr/>
              <p:nvPr/>
            </p:nvCxnSpPr>
            <p:spPr>
              <a:xfrm>
                <a:off x="3548" y="347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7" name="Google Shape;557;p23"/>
              <p:cNvCxnSpPr/>
              <p:nvPr/>
            </p:nvCxnSpPr>
            <p:spPr>
              <a:xfrm rot="10800000">
                <a:off x="3563" y="3472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8" name="Google Shape;558;p23"/>
              <p:cNvCxnSpPr/>
              <p:nvPr/>
            </p:nvCxnSpPr>
            <p:spPr>
              <a:xfrm>
                <a:off x="3548" y="347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59" name="Google Shape;559;p23"/>
              <p:cNvSpPr/>
              <p:nvPr/>
            </p:nvSpPr>
            <p:spPr>
              <a:xfrm>
                <a:off x="3547" y="3456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60" name="Google Shape;560;p23"/>
              <p:cNvCxnSpPr/>
              <p:nvPr/>
            </p:nvCxnSpPr>
            <p:spPr>
              <a:xfrm>
                <a:off x="3566" y="346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1" name="Google Shape;561;p23"/>
              <p:cNvCxnSpPr/>
              <p:nvPr/>
            </p:nvCxnSpPr>
            <p:spPr>
              <a:xfrm>
                <a:off x="3566" y="346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62" name="Google Shape;562;p23"/>
              <p:cNvSpPr/>
              <p:nvPr/>
            </p:nvSpPr>
            <p:spPr>
              <a:xfrm>
                <a:off x="3565" y="3452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63" name="Google Shape;563;p23"/>
              <p:cNvCxnSpPr/>
              <p:nvPr/>
            </p:nvCxnSpPr>
            <p:spPr>
              <a:xfrm>
                <a:off x="3598" y="3462"/>
                <a:ext cx="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4" name="Google Shape;564;p23"/>
              <p:cNvCxnSpPr/>
              <p:nvPr/>
            </p:nvCxnSpPr>
            <p:spPr>
              <a:xfrm>
                <a:off x="3583" y="346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5" name="Google Shape;565;p23"/>
              <p:cNvCxnSpPr/>
              <p:nvPr/>
            </p:nvCxnSpPr>
            <p:spPr>
              <a:xfrm rot="10800000">
                <a:off x="3598" y="3461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6" name="Google Shape;566;p23"/>
              <p:cNvCxnSpPr/>
              <p:nvPr/>
            </p:nvCxnSpPr>
            <p:spPr>
              <a:xfrm>
                <a:off x="3583" y="346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67" name="Google Shape;567;p23"/>
              <p:cNvSpPr/>
              <p:nvPr/>
            </p:nvSpPr>
            <p:spPr>
              <a:xfrm>
                <a:off x="3582" y="3445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3"/>
              <p:cNvSpPr/>
              <p:nvPr/>
            </p:nvSpPr>
            <p:spPr>
              <a:xfrm>
                <a:off x="3599" y="3445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69" name="Google Shape;569;p23"/>
              <p:cNvCxnSpPr/>
              <p:nvPr/>
            </p:nvCxnSpPr>
            <p:spPr>
              <a:xfrm>
                <a:off x="3632" y="3454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0" name="Google Shape;570;p23"/>
              <p:cNvCxnSpPr/>
              <p:nvPr/>
            </p:nvCxnSpPr>
            <p:spPr>
              <a:xfrm>
                <a:off x="3617" y="345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1" name="Google Shape;571;p23"/>
              <p:cNvCxnSpPr/>
              <p:nvPr/>
            </p:nvCxnSpPr>
            <p:spPr>
              <a:xfrm rot="10800000">
                <a:off x="3632" y="3453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2" name="Google Shape;572;p23"/>
              <p:cNvCxnSpPr/>
              <p:nvPr/>
            </p:nvCxnSpPr>
            <p:spPr>
              <a:xfrm>
                <a:off x="3617" y="345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73" name="Google Shape;573;p23"/>
              <p:cNvSpPr/>
              <p:nvPr/>
            </p:nvSpPr>
            <p:spPr>
              <a:xfrm>
                <a:off x="3616" y="343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74" name="Google Shape;574;p23"/>
              <p:cNvCxnSpPr/>
              <p:nvPr/>
            </p:nvCxnSpPr>
            <p:spPr>
              <a:xfrm>
                <a:off x="3634" y="345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5" name="Google Shape;575;p23"/>
              <p:cNvCxnSpPr/>
              <p:nvPr/>
            </p:nvCxnSpPr>
            <p:spPr>
              <a:xfrm>
                <a:off x="3634" y="345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76" name="Google Shape;576;p23"/>
              <p:cNvSpPr/>
              <p:nvPr/>
            </p:nvSpPr>
            <p:spPr>
              <a:xfrm>
                <a:off x="3633" y="3437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77" name="Google Shape;577;p23"/>
              <p:cNvCxnSpPr/>
              <p:nvPr/>
            </p:nvCxnSpPr>
            <p:spPr>
              <a:xfrm>
                <a:off x="3667" y="3452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8" name="Google Shape;578;p23"/>
              <p:cNvCxnSpPr/>
              <p:nvPr/>
            </p:nvCxnSpPr>
            <p:spPr>
              <a:xfrm>
                <a:off x="3651" y="345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9" name="Google Shape;579;p23"/>
              <p:cNvCxnSpPr/>
              <p:nvPr/>
            </p:nvCxnSpPr>
            <p:spPr>
              <a:xfrm rot="10800000">
                <a:off x="3667" y="3451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0" name="Google Shape;580;p23"/>
              <p:cNvCxnSpPr/>
              <p:nvPr/>
            </p:nvCxnSpPr>
            <p:spPr>
              <a:xfrm>
                <a:off x="3651" y="345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81" name="Google Shape;581;p23"/>
              <p:cNvSpPr/>
              <p:nvPr/>
            </p:nvSpPr>
            <p:spPr>
              <a:xfrm>
                <a:off x="3651" y="3436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82" name="Google Shape;582;p23"/>
              <p:cNvCxnSpPr/>
              <p:nvPr/>
            </p:nvCxnSpPr>
            <p:spPr>
              <a:xfrm>
                <a:off x="3684" y="3429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3" name="Google Shape;583;p23"/>
              <p:cNvCxnSpPr/>
              <p:nvPr/>
            </p:nvCxnSpPr>
            <p:spPr>
              <a:xfrm>
                <a:off x="3669" y="344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4" name="Google Shape;584;p23"/>
              <p:cNvCxnSpPr/>
              <p:nvPr/>
            </p:nvCxnSpPr>
            <p:spPr>
              <a:xfrm rot="10800000">
                <a:off x="3684" y="3413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5" name="Google Shape;585;p23"/>
              <p:cNvCxnSpPr/>
              <p:nvPr/>
            </p:nvCxnSpPr>
            <p:spPr>
              <a:xfrm>
                <a:off x="3669" y="341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86" name="Google Shape;586;p23"/>
              <p:cNvSpPr/>
              <p:nvPr/>
            </p:nvSpPr>
            <p:spPr>
              <a:xfrm>
                <a:off x="3668" y="3413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87" name="Google Shape;587;p23"/>
              <p:cNvCxnSpPr/>
              <p:nvPr/>
            </p:nvCxnSpPr>
            <p:spPr>
              <a:xfrm>
                <a:off x="3701" y="3434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8" name="Google Shape;588;p23"/>
              <p:cNvCxnSpPr/>
              <p:nvPr/>
            </p:nvCxnSpPr>
            <p:spPr>
              <a:xfrm>
                <a:off x="3686" y="344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9" name="Google Shape;589;p23"/>
              <p:cNvCxnSpPr/>
              <p:nvPr/>
            </p:nvCxnSpPr>
            <p:spPr>
              <a:xfrm rot="10800000">
                <a:off x="3701" y="3426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0" name="Google Shape;590;p23"/>
              <p:cNvCxnSpPr/>
              <p:nvPr/>
            </p:nvCxnSpPr>
            <p:spPr>
              <a:xfrm>
                <a:off x="3686" y="342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91" name="Google Shape;591;p23"/>
              <p:cNvSpPr/>
              <p:nvPr/>
            </p:nvSpPr>
            <p:spPr>
              <a:xfrm>
                <a:off x="3685" y="341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92" name="Google Shape;592;p23"/>
              <p:cNvCxnSpPr/>
              <p:nvPr/>
            </p:nvCxnSpPr>
            <p:spPr>
              <a:xfrm>
                <a:off x="3719" y="3401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3" name="Google Shape;593;p23"/>
              <p:cNvCxnSpPr/>
              <p:nvPr/>
            </p:nvCxnSpPr>
            <p:spPr>
              <a:xfrm>
                <a:off x="3703" y="342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4" name="Google Shape;594;p23"/>
              <p:cNvCxnSpPr/>
              <p:nvPr/>
            </p:nvCxnSpPr>
            <p:spPr>
              <a:xfrm rot="10800000">
                <a:off x="3719" y="3382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5" name="Google Shape;595;p23"/>
              <p:cNvCxnSpPr/>
              <p:nvPr/>
            </p:nvCxnSpPr>
            <p:spPr>
              <a:xfrm>
                <a:off x="3703" y="338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96" name="Google Shape;596;p23"/>
              <p:cNvSpPr/>
              <p:nvPr/>
            </p:nvSpPr>
            <p:spPr>
              <a:xfrm>
                <a:off x="3702" y="3385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97" name="Google Shape;597;p23"/>
              <p:cNvCxnSpPr/>
              <p:nvPr/>
            </p:nvCxnSpPr>
            <p:spPr>
              <a:xfrm>
                <a:off x="3736" y="3406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8" name="Google Shape;598;p23"/>
              <p:cNvCxnSpPr/>
              <p:nvPr/>
            </p:nvCxnSpPr>
            <p:spPr>
              <a:xfrm>
                <a:off x="3721" y="342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9" name="Google Shape;599;p23"/>
              <p:cNvCxnSpPr/>
              <p:nvPr/>
            </p:nvCxnSpPr>
            <p:spPr>
              <a:xfrm rot="10800000">
                <a:off x="3736" y="3393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0" name="Google Shape;600;p23"/>
              <p:cNvCxnSpPr/>
              <p:nvPr/>
            </p:nvCxnSpPr>
            <p:spPr>
              <a:xfrm>
                <a:off x="3721" y="339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01" name="Google Shape;601;p23"/>
              <p:cNvSpPr/>
              <p:nvPr/>
            </p:nvSpPr>
            <p:spPr>
              <a:xfrm>
                <a:off x="3720" y="3390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02" name="Google Shape;602;p23"/>
              <p:cNvCxnSpPr/>
              <p:nvPr/>
            </p:nvCxnSpPr>
            <p:spPr>
              <a:xfrm>
                <a:off x="3753" y="3384"/>
                <a:ext cx="0" cy="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3" name="Google Shape;603;p23"/>
              <p:cNvCxnSpPr/>
              <p:nvPr/>
            </p:nvCxnSpPr>
            <p:spPr>
              <a:xfrm>
                <a:off x="3738" y="338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4" name="Google Shape;604;p23"/>
              <p:cNvCxnSpPr/>
              <p:nvPr/>
            </p:nvCxnSpPr>
            <p:spPr>
              <a:xfrm rot="10800000">
                <a:off x="3753" y="3383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5" name="Google Shape;605;p23"/>
              <p:cNvCxnSpPr/>
              <p:nvPr/>
            </p:nvCxnSpPr>
            <p:spPr>
              <a:xfrm>
                <a:off x="3738" y="338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06" name="Google Shape;606;p23"/>
              <p:cNvSpPr/>
              <p:nvPr/>
            </p:nvSpPr>
            <p:spPr>
              <a:xfrm>
                <a:off x="3737" y="3368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23"/>
              <p:cNvSpPr/>
              <p:nvPr/>
            </p:nvSpPr>
            <p:spPr>
              <a:xfrm>
                <a:off x="3754" y="3370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08" name="Google Shape;608;p23"/>
              <p:cNvCxnSpPr/>
              <p:nvPr/>
            </p:nvCxnSpPr>
            <p:spPr>
              <a:xfrm>
                <a:off x="3787" y="3411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9" name="Google Shape;609;p23"/>
              <p:cNvCxnSpPr/>
              <p:nvPr/>
            </p:nvCxnSpPr>
            <p:spPr>
              <a:xfrm>
                <a:off x="3772" y="342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0" name="Google Shape;610;p23"/>
              <p:cNvCxnSpPr/>
              <p:nvPr/>
            </p:nvCxnSpPr>
            <p:spPr>
              <a:xfrm rot="10800000">
                <a:off x="3787" y="3401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1" name="Google Shape;611;p23"/>
              <p:cNvCxnSpPr/>
              <p:nvPr/>
            </p:nvCxnSpPr>
            <p:spPr>
              <a:xfrm>
                <a:off x="3772" y="340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12" name="Google Shape;612;p23"/>
              <p:cNvSpPr/>
              <p:nvPr/>
            </p:nvSpPr>
            <p:spPr>
              <a:xfrm>
                <a:off x="3771" y="3395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3" name="Google Shape;613;p23"/>
              <p:cNvCxnSpPr/>
              <p:nvPr/>
            </p:nvCxnSpPr>
            <p:spPr>
              <a:xfrm>
                <a:off x="3804" y="3420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4" name="Google Shape;614;p23"/>
              <p:cNvCxnSpPr/>
              <p:nvPr/>
            </p:nvCxnSpPr>
            <p:spPr>
              <a:xfrm>
                <a:off x="3789" y="343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5" name="Google Shape;615;p23"/>
              <p:cNvCxnSpPr/>
              <p:nvPr/>
            </p:nvCxnSpPr>
            <p:spPr>
              <a:xfrm rot="10800000">
                <a:off x="3804" y="3409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6" name="Google Shape;616;p23"/>
              <p:cNvCxnSpPr/>
              <p:nvPr/>
            </p:nvCxnSpPr>
            <p:spPr>
              <a:xfrm>
                <a:off x="3789" y="340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17" name="Google Shape;617;p23"/>
              <p:cNvSpPr/>
              <p:nvPr/>
            </p:nvSpPr>
            <p:spPr>
              <a:xfrm>
                <a:off x="3788" y="3404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8" name="Google Shape;618;p23"/>
              <p:cNvCxnSpPr/>
              <p:nvPr/>
            </p:nvCxnSpPr>
            <p:spPr>
              <a:xfrm>
                <a:off x="3822" y="3485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9" name="Google Shape;619;p23"/>
              <p:cNvCxnSpPr/>
              <p:nvPr/>
            </p:nvCxnSpPr>
            <p:spPr>
              <a:xfrm>
                <a:off x="3807" y="349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0" name="Google Shape;620;p23"/>
              <p:cNvCxnSpPr/>
              <p:nvPr/>
            </p:nvCxnSpPr>
            <p:spPr>
              <a:xfrm rot="10800000">
                <a:off x="3822" y="3477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1" name="Google Shape;621;p23"/>
              <p:cNvCxnSpPr/>
              <p:nvPr/>
            </p:nvCxnSpPr>
            <p:spPr>
              <a:xfrm>
                <a:off x="3807" y="347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22" name="Google Shape;622;p23"/>
              <p:cNvSpPr/>
              <p:nvPr/>
            </p:nvSpPr>
            <p:spPr>
              <a:xfrm>
                <a:off x="3806" y="3469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3" name="Google Shape;623;p23"/>
              <p:cNvCxnSpPr/>
              <p:nvPr/>
            </p:nvCxnSpPr>
            <p:spPr>
              <a:xfrm>
                <a:off x="3839" y="3430"/>
                <a:ext cx="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4" name="Google Shape;624;p23"/>
              <p:cNvCxnSpPr/>
              <p:nvPr/>
            </p:nvCxnSpPr>
            <p:spPr>
              <a:xfrm>
                <a:off x="3824" y="343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5" name="Google Shape;625;p23"/>
              <p:cNvCxnSpPr/>
              <p:nvPr/>
            </p:nvCxnSpPr>
            <p:spPr>
              <a:xfrm rot="10800000">
                <a:off x="3839" y="3429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6" name="Google Shape;626;p23"/>
              <p:cNvCxnSpPr/>
              <p:nvPr/>
            </p:nvCxnSpPr>
            <p:spPr>
              <a:xfrm>
                <a:off x="3824" y="342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27" name="Google Shape;627;p23"/>
              <p:cNvSpPr/>
              <p:nvPr/>
            </p:nvSpPr>
            <p:spPr>
              <a:xfrm>
                <a:off x="3823" y="3414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8" name="Google Shape;628;p23"/>
              <p:cNvCxnSpPr/>
              <p:nvPr/>
            </p:nvCxnSpPr>
            <p:spPr>
              <a:xfrm>
                <a:off x="3856" y="3414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9" name="Google Shape;629;p23"/>
              <p:cNvCxnSpPr/>
              <p:nvPr/>
            </p:nvCxnSpPr>
            <p:spPr>
              <a:xfrm>
                <a:off x="3841" y="342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0" name="Google Shape;630;p23"/>
              <p:cNvCxnSpPr/>
              <p:nvPr/>
            </p:nvCxnSpPr>
            <p:spPr>
              <a:xfrm rot="10800000">
                <a:off x="3856" y="3405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1" name="Google Shape;631;p23"/>
              <p:cNvCxnSpPr/>
              <p:nvPr/>
            </p:nvCxnSpPr>
            <p:spPr>
              <a:xfrm>
                <a:off x="3841" y="340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2" name="Google Shape;632;p23"/>
              <p:cNvSpPr/>
              <p:nvPr/>
            </p:nvSpPr>
            <p:spPr>
              <a:xfrm>
                <a:off x="3840" y="3397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33" name="Google Shape;633;p23"/>
              <p:cNvCxnSpPr/>
              <p:nvPr/>
            </p:nvCxnSpPr>
            <p:spPr>
              <a:xfrm>
                <a:off x="3873" y="3414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4" name="Google Shape;634;p23"/>
              <p:cNvCxnSpPr/>
              <p:nvPr/>
            </p:nvCxnSpPr>
            <p:spPr>
              <a:xfrm>
                <a:off x="3858" y="342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5" name="Google Shape;635;p23"/>
              <p:cNvCxnSpPr/>
              <p:nvPr/>
            </p:nvCxnSpPr>
            <p:spPr>
              <a:xfrm rot="10800000">
                <a:off x="3873" y="3404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6" name="Google Shape;636;p23"/>
              <p:cNvCxnSpPr/>
              <p:nvPr/>
            </p:nvCxnSpPr>
            <p:spPr>
              <a:xfrm>
                <a:off x="3858" y="340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7" name="Google Shape;637;p23"/>
              <p:cNvSpPr/>
              <p:nvPr/>
            </p:nvSpPr>
            <p:spPr>
              <a:xfrm>
                <a:off x="3857" y="339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38" name="Google Shape;638;p23"/>
              <p:cNvCxnSpPr/>
              <p:nvPr/>
            </p:nvCxnSpPr>
            <p:spPr>
              <a:xfrm>
                <a:off x="3890" y="3442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9" name="Google Shape;639;p23"/>
              <p:cNvCxnSpPr/>
              <p:nvPr/>
            </p:nvCxnSpPr>
            <p:spPr>
              <a:xfrm>
                <a:off x="3875" y="344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0" name="Google Shape;640;p23"/>
              <p:cNvCxnSpPr/>
              <p:nvPr/>
            </p:nvCxnSpPr>
            <p:spPr>
              <a:xfrm rot="10800000">
                <a:off x="3890" y="3441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1" name="Google Shape;641;p23"/>
              <p:cNvCxnSpPr/>
              <p:nvPr/>
            </p:nvCxnSpPr>
            <p:spPr>
              <a:xfrm>
                <a:off x="3875" y="344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42" name="Google Shape;642;p23"/>
              <p:cNvSpPr/>
              <p:nvPr/>
            </p:nvSpPr>
            <p:spPr>
              <a:xfrm>
                <a:off x="3874" y="3426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43" name="Google Shape;643;p23"/>
              <p:cNvCxnSpPr/>
              <p:nvPr/>
            </p:nvCxnSpPr>
            <p:spPr>
              <a:xfrm>
                <a:off x="3908" y="3476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4" name="Google Shape;644;p23"/>
              <p:cNvCxnSpPr/>
              <p:nvPr/>
            </p:nvCxnSpPr>
            <p:spPr>
              <a:xfrm>
                <a:off x="3893" y="348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5" name="Google Shape;645;p23"/>
              <p:cNvCxnSpPr/>
              <p:nvPr/>
            </p:nvCxnSpPr>
            <p:spPr>
              <a:xfrm rot="10800000">
                <a:off x="3908" y="3467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6" name="Google Shape;646;p23"/>
              <p:cNvCxnSpPr/>
              <p:nvPr/>
            </p:nvCxnSpPr>
            <p:spPr>
              <a:xfrm>
                <a:off x="3893" y="346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47" name="Google Shape;647;p23"/>
              <p:cNvSpPr/>
              <p:nvPr/>
            </p:nvSpPr>
            <p:spPr>
              <a:xfrm>
                <a:off x="3892" y="3459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48" name="Google Shape;648;p23"/>
              <p:cNvCxnSpPr/>
              <p:nvPr/>
            </p:nvCxnSpPr>
            <p:spPr>
              <a:xfrm>
                <a:off x="3925" y="3508"/>
                <a:ext cx="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9" name="Google Shape;649;p23"/>
              <p:cNvCxnSpPr/>
              <p:nvPr/>
            </p:nvCxnSpPr>
            <p:spPr>
              <a:xfrm>
                <a:off x="3910" y="350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0" name="Google Shape;650;p23"/>
              <p:cNvCxnSpPr/>
              <p:nvPr/>
            </p:nvCxnSpPr>
            <p:spPr>
              <a:xfrm rot="10800000">
                <a:off x="3925" y="3507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1" name="Google Shape;651;p23"/>
              <p:cNvCxnSpPr/>
              <p:nvPr/>
            </p:nvCxnSpPr>
            <p:spPr>
              <a:xfrm>
                <a:off x="3910" y="350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52" name="Google Shape;652;p23"/>
              <p:cNvSpPr/>
              <p:nvPr/>
            </p:nvSpPr>
            <p:spPr>
              <a:xfrm>
                <a:off x="3909" y="3492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23"/>
              <p:cNvSpPr/>
              <p:nvPr/>
            </p:nvSpPr>
            <p:spPr>
              <a:xfrm>
                <a:off x="3926" y="3494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54" name="Google Shape;654;p23"/>
              <p:cNvCxnSpPr/>
              <p:nvPr/>
            </p:nvCxnSpPr>
            <p:spPr>
              <a:xfrm>
                <a:off x="3959" y="3454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5" name="Google Shape;655;p23"/>
              <p:cNvCxnSpPr/>
              <p:nvPr/>
            </p:nvCxnSpPr>
            <p:spPr>
              <a:xfrm>
                <a:off x="3944" y="346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6" name="Google Shape;656;p23"/>
              <p:cNvCxnSpPr/>
              <p:nvPr/>
            </p:nvCxnSpPr>
            <p:spPr>
              <a:xfrm rot="10800000">
                <a:off x="3959" y="3445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7" name="Google Shape;657;p23"/>
              <p:cNvCxnSpPr/>
              <p:nvPr/>
            </p:nvCxnSpPr>
            <p:spPr>
              <a:xfrm>
                <a:off x="3944" y="344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58" name="Google Shape;658;p23"/>
              <p:cNvSpPr/>
              <p:nvPr/>
            </p:nvSpPr>
            <p:spPr>
              <a:xfrm>
                <a:off x="3943" y="3438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59" name="Google Shape;659;p23"/>
              <p:cNvCxnSpPr/>
              <p:nvPr/>
            </p:nvCxnSpPr>
            <p:spPr>
              <a:xfrm>
                <a:off x="3976" y="3464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0" name="Google Shape;660;p23"/>
              <p:cNvCxnSpPr/>
              <p:nvPr/>
            </p:nvCxnSpPr>
            <p:spPr>
              <a:xfrm>
                <a:off x="3961" y="346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1" name="Google Shape;661;p23"/>
              <p:cNvCxnSpPr/>
              <p:nvPr/>
            </p:nvCxnSpPr>
            <p:spPr>
              <a:xfrm>
                <a:off x="3976" y="3464"/>
                <a:ext cx="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2" name="Google Shape;662;p23"/>
              <p:cNvCxnSpPr/>
              <p:nvPr/>
            </p:nvCxnSpPr>
            <p:spPr>
              <a:xfrm>
                <a:off x="3961" y="346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63" name="Google Shape;663;p23"/>
              <p:cNvSpPr/>
              <p:nvPr/>
            </p:nvSpPr>
            <p:spPr>
              <a:xfrm>
                <a:off x="3960" y="344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4" name="Google Shape;664;p23"/>
              <p:cNvCxnSpPr/>
              <p:nvPr/>
            </p:nvCxnSpPr>
            <p:spPr>
              <a:xfrm>
                <a:off x="3993" y="3435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5" name="Google Shape;665;p23"/>
              <p:cNvCxnSpPr/>
              <p:nvPr/>
            </p:nvCxnSpPr>
            <p:spPr>
              <a:xfrm>
                <a:off x="3978" y="344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6" name="Google Shape;666;p23"/>
              <p:cNvCxnSpPr/>
              <p:nvPr/>
            </p:nvCxnSpPr>
            <p:spPr>
              <a:xfrm rot="10800000">
                <a:off x="3993" y="3427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7" name="Google Shape;667;p23"/>
              <p:cNvCxnSpPr/>
              <p:nvPr/>
            </p:nvCxnSpPr>
            <p:spPr>
              <a:xfrm>
                <a:off x="3978" y="342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68" name="Google Shape;668;p23"/>
              <p:cNvSpPr/>
              <p:nvPr/>
            </p:nvSpPr>
            <p:spPr>
              <a:xfrm>
                <a:off x="3977" y="341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9" name="Google Shape;669;p23"/>
              <p:cNvCxnSpPr/>
              <p:nvPr/>
            </p:nvCxnSpPr>
            <p:spPr>
              <a:xfrm>
                <a:off x="4011" y="3454"/>
                <a:ext cx="0" cy="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0" name="Google Shape;670;p23"/>
              <p:cNvCxnSpPr/>
              <p:nvPr/>
            </p:nvCxnSpPr>
            <p:spPr>
              <a:xfrm>
                <a:off x="3996" y="345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1" name="Google Shape;671;p23"/>
              <p:cNvCxnSpPr/>
              <p:nvPr/>
            </p:nvCxnSpPr>
            <p:spPr>
              <a:xfrm rot="10800000">
                <a:off x="4011" y="3449"/>
                <a:ext cx="0" cy="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2" name="Google Shape;672;p23"/>
              <p:cNvCxnSpPr/>
              <p:nvPr/>
            </p:nvCxnSpPr>
            <p:spPr>
              <a:xfrm>
                <a:off x="3996" y="344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73" name="Google Shape;673;p23"/>
              <p:cNvSpPr/>
              <p:nvPr/>
            </p:nvSpPr>
            <p:spPr>
              <a:xfrm>
                <a:off x="3995" y="3437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74" name="Google Shape;674;p23"/>
              <p:cNvCxnSpPr/>
              <p:nvPr/>
            </p:nvCxnSpPr>
            <p:spPr>
              <a:xfrm>
                <a:off x="4028" y="3456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5" name="Google Shape;675;p23"/>
              <p:cNvCxnSpPr/>
              <p:nvPr/>
            </p:nvCxnSpPr>
            <p:spPr>
              <a:xfrm>
                <a:off x="4013" y="346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6" name="Google Shape;676;p23"/>
              <p:cNvCxnSpPr/>
              <p:nvPr/>
            </p:nvCxnSpPr>
            <p:spPr>
              <a:xfrm rot="10800000">
                <a:off x="4028" y="3449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7" name="Google Shape;677;p23"/>
              <p:cNvCxnSpPr/>
              <p:nvPr/>
            </p:nvCxnSpPr>
            <p:spPr>
              <a:xfrm>
                <a:off x="4013" y="344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78" name="Google Shape;678;p23"/>
              <p:cNvSpPr/>
              <p:nvPr/>
            </p:nvSpPr>
            <p:spPr>
              <a:xfrm>
                <a:off x="4012" y="3440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79" name="Google Shape;679;p23"/>
              <p:cNvCxnSpPr/>
              <p:nvPr/>
            </p:nvCxnSpPr>
            <p:spPr>
              <a:xfrm>
                <a:off x="4045" y="3411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0" name="Google Shape;680;p23"/>
              <p:cNvCxnSpPr/>
              <p:nvPr/>
            </p:nvCxnSpPr>
            <p:spPr>
              <a:xfrm>
                <a:off x="4030" y="341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1" name="Google Shape;681;p23"/>
              <p:cNvCxnSpPr/>
              <p:nvPr/>
            </p:nvCxnSpPr>
            <p:spPr>
              <a:xfrm rot="10800000">
                <a:off x="4045" y="340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2" name="Google Shape;682;p23"/>
              <p:cNvCxnSpPr/>
              <p:nvPr/>
            </p:nvCxnSpPr>
            <p:spPr>
              <a:xfrm>
                <a:off x="4030" y="340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83" name="Google Shape;683;p23"/>
              <p:cNvSpPr/>
              <p:nvPr/>
            </p:nvSpPr>
            <p:spPr>
              <a:xfrm>
                <a:off x="4029" y="3394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84" name="Google Shape;684;p23"/>
              <p:cNvCxnSpPr/>
              <p:nvPr/>
            </p:nvCxnSpPr>
            <p:spPr>
              <a:xfrm>
                <a:off x="4062" y="3424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5" name="Google Shape;685;p23"/>
              <p:cNvCxnSpPr/>
              <p:nvPr/>
            </p:nvCxnSpPr>
            <p:spPr>
              <a:xfrm>
                <a:off x="4047" y="343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6" name="Google Shape;686;p23"/>
              <p:cNvCxnSpPr/>
              <p:nvPr/>
            </p:nvCxnSpPr>
            <p:spPr>
              <a:xfrm rot="10800000">
                <a:off x="4062" y="3411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7" name="Google Shape;687;p23"/>
              <p:cNvCxnSpPr/>
              <p:nvPr/>
            </p:nvCxnSpPr>
            <p:spPr>
              <a:xfrm>
                <a:off x="4047" y="341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88" name="Google Shape;688;p23"/>
              <p:cNvSpPr/>
              <p:nvPr/>
            </p:nvSpPr>
            <p:spPr>
              <a:xfrm>
                <a:off x="4046" y="340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89" name="Google Shape;689;p23"/>
              <p:cNvCxnSpPr/>
              <p:nvPr/>
            </p:nvCxnSpPr>
            <p:spPr>
              <a:xfrm>
                <a:off x="4079" y="3425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0" name="Google Shape;690;p23"/>
              <p:cNvCxnSpPr/>
              <p:nvPr/>
            </p:nvCxnSpPr>
            <p:spPr>
              <a:xfrm>
                <a:off x="4064" y="343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1" name="Google Shape;691;p23"/>
              <p:cNvCxnSpPr/>
              <p:nvPr/>
            </p:nvCxnSpPr>
            <p:spPr>
              <a:xfrm rot="10800000">
                <a:off x="4079" y="3418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2" name="Google Shape;692;p23"/>
              <p:cNvCxnSpPr/>
              <p:nvPr/>
            </p:nvCxnSpPr>
            <p:spPr>
              <a:xfrm>
                <a:off x="4064" y="341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93" name="Google Shape;693;p23"/>
              <p:cNvSpPr/>
              <p:nvPr/>
            </p:nvSpPr>
            <p:spPr>
              <a:xfrm>
                <a:off x="4063" y="340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94" name="Google Shape;694;p23"/>
              <p:cNvCxnSpPr/>
              <p:nvPr/>
            </p:nvCxnSpPr>
            <p:spPr>
              <a:xfrm>
                <a:off x="4097" y="3447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5" name="Google Shape;695;p23"/>
              <p:cNvCxnSpPr/>
              <p:nvPr/>
            </p:nvCxnSpPr>
            <p:spPr>
              <a:xfrm>
                <a:off x="4082" y="345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6" name="Google Shape;696;p23"/>
              <p:cNvCxnSpPr/>
              <p:nvPr/>
            </p:nvCxnSpPr>
            <p:spPr>
              <a:xfrm rot="10800000">
                <a:off x="4097" y="3440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7" name="Google Shape;697;p23"/>
              <p:cNvCxnSpPr/>
              <p:nvPr/>
            </p:nvCxnSpPr>
            <p:spPr>
              <a:xfrm>
                <a:off x="4082" y="344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98" name="Google Shape;698;p23"/>
              <p:cNvSpPr/>
              <p:nvPr/>
            </p:nvSpPr>
            <p:spPr>
              <a:xfrm>
                <a:off x="4081" y="3431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99" name="Google Shape;699;p23"/>
              <p:cNvCxnSpPr/>
              <p:nvPr/>
            </p:nvCxnSpPr>
            <p:spPr>
              <a:xfrm>
                <a:off x="4114" y="3378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0" name="Google Shape;700;p23"/>
              <p:cNvCxnSpPr/>
              <p:nvPr/>
            </p:nvCxnSpPr>
            <p:spPr>
              <a:xfrm>
                <a:off x="4099" y="339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1" name="Google Shape;701;p23"/>
              <p:cNvCxnSpPr/>
              <p:nvPr/>
            </p:nvCxnSpPr>
            <p:spPr>
              <a:xfrm rot="10800000">
                <a:off x="4114" y="3362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2" name="Google Shape;702;p23"/>
              <p:cNvCxnSpPr/>
              <p:nvPr/>
            </p:nvCxnSpPr>
            <p:spPr>
              <a:xfrm>
                <a:off x="4099" y="336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03" name="Google Shape;703;p23"/>
              <p:cNvSpPr/>
              <p:nvPr/>
            </p:nvSpPr>
            <p:spPr>
              <a:xfrm>
                <a:off x="4098" y="3362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4" name="Google Shape;704;p23"/>
              <p:cNvCxnSpPr/>
              <p:nvPr/>
            </p:nvCxnSpPr>
            <p:spPr>
              <a:xfrm>
                <a:off x="4131" y="3295"/>
                <a:ext cx="0" cy="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5" name="Google Shape;705;p23"/>
              <p:cNvCxnSpPr/>
              <p:nvPr/>
            </p:nvCxnSpPr>
            <p:spPr>
              <a:xfrm>
                <a:off x="4116" y="330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6" name="Google Shape;706;p23"/>
              <p:cNvCxnSpPr/>
              <p:nvPr/>
            </p:nvCxnSpPr>
            <p:spPr>
              <a:xfrm rot="10800000">
                <a:off x="4131" y="3290"/>
                <a:ext cx="0" cy="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7" name="Google Shape;707;p23"/>
              <p:cNvCxnSpPr/>
              <p:nvPr/>
            </p:nvCxnSpPr>
            <p:spPr>
              <a:xfrm>
                <a:off x="4116" y="329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08" name="Google Shape;708;p23"/>
              <p:cNvSpPr/>
              <p:nvPr/>
            </p:nvSpPr>
            <p:spPr>
              <a:xfrm>
                <a:off x="4115" y="327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4132" y="3273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10" name="Google Shape;710;p23"/>
              <p:cNvCxnSpPr/>
              <p:nvPr/>
            </p:nvCxnSpPr>
            <p:spPr>
              <a:xfrm>
                <a:off x="4166" y="3285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1" name="Google Shape;711;p23"/>
              <p:cNvCxnSpPr/>
              <p:nvPr/>
            </p:nvCxnSpPr>
            <p:spPr>
              <a:xfrm>
                <a:off x="4150" y="329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2" name="Google Shape;712;p23"/>
              <p:cNvCxnSpPr/>
              <p:nvPr/>
            </p:nvCxnSpPr>
            <p:spPr>
              <a:xfrm rot="10800000">
                <a:off x="4166" y="3270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3" name="Google Shape;713;p23"/>
              <p:cNvCxnSpPr/>
              <p:nvPr/>
            </p:nvCxnSpPr>
            <p:spPr>
              <a:xfrm>
                <a:off x="4150" y="327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4" name="Google Shape;714;p23"/>
              <p:cNvSpPr/>
              <p:nvPr/>
            </p:nvSpPr>
            <p:spPr>
              <a:xfrm>
                <a:off x="4149" y="326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15" name="Google Shape;715;p23"/>
              <p:cNvCxnSpPr/>
              <p:nvPr/>
            </p:nvCxnSpPr>
            <p:spPr>
              <a:xfrm>
                <a:off x="4183" y="3333"/>
                <a:ext cx="0" cy="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6" name="Google Shape;716;p23"/>
              <p:cNvCxnSpPr/>
              <p:nvPr/>
            </p:nvCxnSpPr>
            <p:spPr>
              <a:xfrm>
                <a:off x="4167" y="333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7" name="Google Shape;717;p23"/>
              <p:cNvCxnSpPr/>
              <p:nvPr/>
            </p:nvCxnSpPr>
            <p:spPr>
              <a:xfrm rot="10800000">
                <a:off x="4183" y="3327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8" name="Google Shape;718;p23"/>
              <p:cNvCxnSpPr/>
              <p:nvPr/>
            </p:nvCxnSpPr>
            <p:spPr>
              <a:xfrm>
                <a:off x="4167" y="332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9" name="Google Shape;719;p23"/>
              <p:cNvSpPr/>
              <p:nvPr/>
            </p:nvSpPr>
            <p:spPr>
              <a:xfrm>
                <a:off x="4167" y="3316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20" name="Google Shape;720;p23"/>
              <p:cNvCxnSpPr/>
              <p:nvPr/>
            </p:nvCxnSpPr>
            <p:spPr>
              <a:xfrm>
                <a:off x="4200" y="3277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21" name="Google Shape;721;p23"/>
            <p:cNvGrpSpPr/>
            <p:nvPr/>
          </p:nvGrpSpPr>
          <p:grpSpPr>
            <a:xfrm>
              <a:off x="4184" y="2815"/>
              <a:ext cx="740" cy="707"/>
              <a:chOff x="4184" y="2815"/>
              <a:chExt cx="740" cy="707"/>
            </a:xfrm>
          </p:grpSpPr>
          <p:cxnSp>
            <p:nvCxnSpPr>
              <p:cNvPr id="722" name="Google Shape;722;p23"/>
              <p:cNvCxnSpPr/>
              <p:nvPr/>
            </p:nvCxnSpPr>
            <p:spPr>
              <a:xfrm>
                <a:off x="4185" y="327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3" name="Google Shape;723;p23"/>
              <p:cNvCxnSpPr/>
              <p:nvPr/>
            </p:nvCxnSpPr>
            <p:spPr>
              <a:xfrm rot="10800000">
                <a:off x="4200" y="3275"/>
                <a:ext cx="0" cy="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4" name="Google Shape;724;p23"/>
              <p:cNvCxnSpPr/>
              <p:nvPr/>
            </p:nvCxnSpPr>
            <p:spPr>
              <a:xfrm>
                <a:off x="4185" y="327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25" name="Google Shape;725;p23"/>
              <p:cNvSpPr/>
              <p:nvPr/>
            </p:nvSpPr>
            <p:spPr>
              <a:xfrm>
                <a:off x="4184" y="3260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26" name="Google Shape;726;p23"/>
              <p:cNvCxnSpPr/>
              <p:nvPr/>
            </p:nvCxnSpPr>
            <p:spPr>
              <a:xfrm>
                <a:off x="4217" y="3236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7" name="Google Shape;727;p23"/>
              <p:cNvCxnSpPr/>
              <p:nvPr/>
            </p:nvCxnSpPr>
            <p:spPr>
              <a:xfrm>
                <a:off x="4202" y="324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8" name="Google Shape;728;p23"/>
              <p:cNvCxnSpPr/>
              <p:nvPr/>
            </p:nvCxnSpPr>
            <p:spPr>
              <a:xfrm rot="10800000">
                <a:off x="4217" y="3228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9" name="Google Shape;729;p23"/>
              <p:cNvCxnSpPr/>
              <p:nvPr/>
            </p:nvCxnSpPr>
            <p:spPr>
              <a:xfrm>
                <a:off x="4202" y="322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30" name="Google Shape;730;p23"/>
              <p:cNvSpPr/>
              <p:nvPr/>
            </p:nvSpPr>
            <p:spPr>
              <a:xfrm>
                <a:off x="4201" y="3219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31" name="Google Shape;731;p23"/>
              <p:cNvCxnSpPr/>
              <p:nvPr/>
            </p:nvCxnSpPr>
            <p:spPr>
              <a:xfrm>
                <a:off x="4234" y="3278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2" name="Google Shape;732;p23"/>
              <p:cNvCxnSpPr/>
              <p:nvPr/>
            </p:nvCxnSpPr>
            <p:spPr>
              <a:xfrm>
                <a:off x="4219" y="328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3" name="Google Shape;733;p23"/>
              <p:cNvCxnSpPr/>
              <p:nvPr/>
            </p:nvCxnSpPr>
            <p:spPr>
              <a:xfrm rot="10800000">
                <a:off x="4234" y="3269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4" name="Google Shape;734;p23"/>
              <p:cNvCxnSpPr/>
              <p:nvPr/>
            </p:nvCxnSpPr>
            <p:spPr>
              <a:xfrm>
                <a:off x="4219" y="326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35" name="Google Shape;735;p23"/>
              <p:cNvSpPr/>
              <p:nvPr/>
            </p:nvSpPr>
            <p:spPr>
              <a:xfrm>
                <a:off x="4218" y="3262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36" name="Google Shape;736;p23"/>
              <p:cNvCxnSpPr/>
              <p:nvPr/>
            </p:nvCxnSpPr>
            <p:spPr>
              <a:xfrm>
                <a:off x="4252" y="3345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7" name="Google Shape;737;p23"/>
              <p:cNvCxnSpPr/>
              <p:nvPr/>
            </p:nvCxnSpPr>
            <p:spPr>
              <a:xfrm>
                <a:off x="4237" y="336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8" name="Google Shape;738;p23"/>
              <p:cNvCxnSpPr/>
              <p:nvPr/>
            </p:nvCxnSpPr>
            <p:spPr>
              <a:xfrm rot="10800000">
                <a:off x="4252" y="3325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9" name="Google Shape;739;p23"/>
              <p:cNvCxnSpPr/>
              <p:nvPr/>
            </p:nvCxnSpPr>
            <p:spPr>
              <a:xfrm>
                <a:off x="4237" y="332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40" name="Google Shape;740;p23"/>
              <p:cNvSpPr/>
              <p:nvPr/>
            </p:nvSpPr>
            <p:spPr>
              <a:xfrm>
                <a:off x="4236" y="3328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41" name="Google Shape;741;p23"/>
              <p:cNvCxnSpPr/>
              <p:nvPr/>
            </p:nvCxnSpPr>
            <p:spPr>
              <a:xfrm>
                <a:off x="4269" y="3367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2" name="Google Shape;742;p23"/>
              <p:cNvCxnSpPr/>
              <p:nvPr/>
            </p:nvCxnSpPr>
            <p:spPr>
              <a:xfrm>
                <a:off x="4254" y="337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3" name="Google Shape;743;p23"/>
              <p:cNvCxnSpPr/>
              <p:nvPr/>
            </p:nvCxnSpPr>
            <p:spPr>
              <a:xfrm rot="10800000">
                <a:off x="4269" y="3358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4" name="Google Shape;744;p23"/>
              <p:cNvCxnSpPr/>
              <p:nvPr/>
            </p:nvCxnSpPr>
            <p:spPr>
              <a:xfrm>
                <a:off x="4254" y="335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45" name="Google Shape;745;p23"/>
              <p:cNvSpPr/>
              <p:nvPr/>
            </p:nvSpPr>
            <p:spPr>
              <a:xfrm>
                <a:off x="4253" y="3351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46" name="Google Shape;746;p23"/>
              <p:cNvCxnSpPr/>
              <p:nvPr/>
            </p:nvCxnSpPr>
            <p:spPr>
              <a:xfrm>
                <a:off x="4286" y="3328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7" name="Google Shape;747;p23"/>
              <p:cNvCxnSpPr/>
              <p:nvPr/>
            </p:nvCxnSpPr>
            <p:spPr>
              <a:xfrm>
                <a:off x="4271" y="333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8" name="Google Shape;748;p23"/>
              <p:cNvCxnSpPr/>
              <p:nvPr/>
            </p:nvCxnSpPr>
            <p:spPr>
              <a:xfrm rot="10800000">
                <a:off x="4286" y="3322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9" name="Google Shape;749;p23"/>
              <p:cNvCxnSpPr/>
              <p:nvPr/>
            </p:nvCxnSpPr>
            <p:spPr>
              <a:xfrm>
                <a:off x="4271" y="332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50" name="Google Shape;750;p23"/>
              <p:cNvSpPr/>
              <p:nvPr/>
            </p:nvSpPr>
            <p:spPr>
              <a:xfrm>
                <a:off x="4270" y="3312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51" name="Google Shape;751;p23"/>
              <p:cNvCxnSpPr/>
              <p:nvPr/>
            </p:nvCxnSpPr>
            <p:spPr>
              <a:xfrm>
                <a:off x="4303" y="3332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2" name="Google Shape;752;p23"/>
              <p:cNvCxnSpPr/>
              <p:nvPr/>
            </p:nvCxnSpPr>
            <p:spPr>
              <a:xfrm>
                <a:off x="4288" y="334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3" name="Google Shape;753;p23"/>
              <p:cNvCxnSpPr/>
              <p:nvPr/>
            </p:nvCxnSpPr>
            <p:spPr>
              <a:xfrm rot="10800000">
                <a:off x="4303" y="3322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4" name="Google Shape;754;p23"/>
              <p:cNvCxnSpPr/>
              <p:nvPr/>
            </p:nvCxnSpPr>
            <p:spPr>
              <a:xfrm>
                <a:off x="4288" y="332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55" name="Google Shape;755;p23"/>
              <p:cNvSpPr/>
              <p:nvPr/>
            </p:nvSpPr>
            <p:spPr>
              <a:xfrm>
                <a:off x="4287" y="3316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56" name="Google Shape;756;p23"/>
              <p:cNvCxnSpPr/>
              <p:nvPr/>
            </p:nvCxnSpPr>
            <p:spPr>
              <a:xfrm>
                <a:off x="4320" y="3383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7" name="Google Shape;757;p23"/>
              <p:cNvCxnSpPr/>
              <p:nvPr/>
            </p:nvCxnSpPr>
            <p:spPr>
              <a:xfrm>
                <a:off x="4305" y="338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8" name="Google Shape;758;p23"/>
              <p:cNvCxnSpPr/>
              <p:nvPr/>
            </p:nvCxnSpPr>
            <p:spPr>
              <a:xfrm rot="10800000">
                <a:off x="4320" y="3377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9" name="Google Shape;759;p23"/>
              <p:cNvCxnSpPr/>
              <p:nvPr/>
            </p:nvCxnSpPr>
            <p:spPr>
              <a:xfrm>
                <a:off x="4305" y="337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0" name="Google Shape;760;p23"/>
              <p:cNvSpPr/>
              <p:nvPr/>
            </p:nvSpPr>
            <p:spPr>
              <a:xfrm>
                <a:off x="4304" y="3367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23"/>
              <p:cNvSpPr/>
              <p:nvPr/>
            </p:nvSpPr>
            <p:spPr>
              <a:xfrm>
                <a:off x="4322" y="3365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62" name="Google Shape;762;p23"/>
              <p:cNvCxnSpPr/>
              <p:nvPr/>
            </p:nvCxnSpPr>
            <p:spPr>
              <a:xfrm>
                <a:off x="4355" y="3392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3" name="Google Shape;763;p23"/>
              <p:cNvCxnSpPr/>
              <p:nvPr/>
            </p:nvCxnSpPr>
            <p:spPr>
              <a:xfrm>
                <a:off x="4340" y="340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4" name="Google Shape;764;p23"/>
              <p:cNvCxnSpPr/>
              <p:nvPr/>
            </p:nvCxnSpPr>
            <p:spPr>
              <a:xfrm rot="10800000">
                <a:off x="4355" y="3385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5" name="Google Shape;765;p23"/>
              <p:cNvCxnSpPr/>
              <p:nvPr/>
            </p:nvCxnSpPr>
            <p:spPr>
              <a:xfrm>
                <a:off x="4340" y="338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6" name="Google Shape;766;p23"/>
              <p:cNvSpPr/>
              <p:nvPr/>
            </p:nvSpPr>
            <p:spPr>
              <a:xfrm>
                <a:off x="4339" y="3376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23"/>
              <p:cNvSpPr/>
              <p:nvPr/>
            </p:nvSpPr>
            <p:spPr>
              <a:xfrm>
                <a:off x="4356" y="3365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68" name="Google Shape;768;p23"/>
              <p:cNvCxnSpPr/>
              <p:nvPr/>
            </p:nvCxnSpPr>
            <p:spPr>
              <a:xfrm>
                <a:off x="4389" y="3421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9" name="Google Shape;769;p23"/>
              <p:cNvCxnSpPr/>
              <p:nvPr/>
            </p:nvCxnSpPr>
            <p:spPr>
              <a:xfrm>
                <a:off x="4374" y="343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0" name="Google Shape;770;p23"/>
              <p:cNvCxnSpPr/>
              <p:nvPr/>
            </p:nvCxnSpPr>
            <p:spPr>
              <a:xfrm rot="10800000">
                <a:off x="4389" y="3411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1" name="Google Shape;771;p23"/>
              <p:cNvCxnSpPr/>
              <p:nvPr/>
            </p:nvCxnSpPr>
            <p:spPr>
              <a:xfrm>
                <a:off x="4374" y="341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72" name="Google Shape;772;p23"/>
              <p:cNvSpPr/>
              <p:nvPr/>
            </p:nvSpPr>
            <p:spPr>
              <a:xfrm>
                <a:off x="4373" y="3405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73" name="Google Shape;773;p23"/>
              <p:cNvCxnSpPr/>
              <p:nvPr/>
            </p:nvCxnSpPr>
            <p:spPr>
              <a:xfrm>
                <a:off x="4406" y="3404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4" name="Google Shape;774;p23"/>
              <p:cNvCxnSpPr/>
              <p:nvPr/>
            </p:nvCxnSpPr>
            <p:spPr>
              <a:xfrm>
                <a:off x="4391" y="341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5" name="Google Shape;775;p23"/>
              <p:cNvCxnSpPr/>
              <p:nvPr/>
            </p:nvCxnSpPr>
            <p:spPr>
              <a:xfrm rot="10800000">
                <a:off x="4406" y="3394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6" name="Google Shape;776;p23"/>
              <p:cNvCxnSpPr/>
              <p:nvPr/>
            </p:nvCxnSpPr>
            <p:spPr>
              <a:xfrm>
                <a:off x="4391" y="339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77" name="Google Shape;777;p23"/>
              <p:cNvSpPr/>
              <p:nvPr/>
            </p:nvSpPr>
            <p:spPr>
              <a:xfrm>
                <a:off x="4390" y="338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78" name="Google Shape;778;p23"/>
              <p:cNvCxnSpPr/>
              <p:nvPr/>
            </p:nvCxnSpPr>
            <p:spPr>
              <a:xfrm>
                <a:off x="4423" y="3444"/>
                <a:ext cx="0" cy="2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9" name="Google Shape;779;p23"/>
              <p:cNvCxnSpPr/>
              <p:nvPr/>
            </p:nvCxnSpPr>
            <p:spPr>
              <a:xfrm>
                <a:off x="4408" y="346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0" name="Google Shape;780;p23"/>
              <p:cNvCxnSpPr/>
              <p:nvPr/>
            </p:nvCxnSpPr>
            <p:spPr>
              <a:xfrm rot="10800000">
                <a:off x="4423" y="3422"/>
                <a:ext cx="0" cy="2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1" name="Google Shape;781;p23"/>
              <p:cNvCxnSpPr/>
              <p:nvPr/>
            </p:nvCxnSpPr>
            <p:spPr>
              <a:xfrm>
                <a:off x="4408" y="342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82" name="Google Shape;782;p23"/>
              <p:cNvSpPr/>
              <p:nvPr/>
            </p:nvSpPr>
            <p:spPr>
              <a:xfrm>
                <a:off x="4407" y="342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83" name="Google Shape;783;p23"/>
              <p:cNvCxnSpPr/>
              <p:nvPr/>
            </p:nvCxnSpPr>
            <p:spPr>
              <a:xfrm>
                <a:off x="4441" y="3507"/>
                <a:ext cx="0" cy="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4" name="Google Shape;784;p23"/>
              <p:cNvCxnSpPr/>
              <p:nvPr/>
            </p:nvCxnSpPr>
            <p:spPr>
              <a:xfrm>
                <a:off x="4426" y="350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5" name="Google Shape;785;p23"/>
              <p:cNvCxnSpPr/>
              <p:nvPr/>
            </p:nvCxnSpPr>
            <p:spPr>
              <a:xfrm rot="10800000">
                <a:off x="4441" y="3506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6" name="Google Shape;786;p23"/>
              <p:cNvCxnSpPr/>
              <p:nvPr/>
            </p:nvCxnSpPr>
            <p:spPr>
              <a:xfrm>
                <a:off x="4426" y="350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87" name="Google Shape;787;p23"/>
              <p:cNvSpPr/>
              <p:nvPr/>
            </p:nvSpPr>
            <p:spPr>
              <a:xfrm>
                <a:off x="4425" y="3491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88" name="Google Shape;788;p23"/>
              <p:cNvCxnSpPr/>
              <p:nvPr/>
            </p:nvCxnSpPr>
            <p:spPr>
              <a:xfrm>
                <a:off x="4458" y="3438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9" name="Google Shape;789;p23"/>
              <p:cNvCxnSpPr/>
              <p:nvPr/>
            </p:nvCxnSpPr>
            <p:spPr>
              <a:xfrm>
                <a:off x="4443" y="343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0" name="Google Shape;790;p23"/>
              <p:cNvCxnSpPr/>
              <p:nvPr/>
            </p:nvCxnSpPr>
            <p:spPr>
              <a:xfrm rot="10800000">
                <a:off x="4458" y="3437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1" name="Google Shape;791;p23"/>
              <p:cNvCxnSpPr/>
              <p:nvPr/>
            </p:nvCxnSpPr>
            <p:spPr>
              <a:xfrm>
                <a:off x="4443" y="343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92" name="Google Shape;792;p23"/>
              <p:cNvSpPr/>
              <p:nvPr/>
            </p:nvSpPr>
            <p:spPr>
              <a:xfrm>
                <a:off x="4442" y="3421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93" name="Google Shape;793;p23"/>
              <p:cNvCxnSpPr/>
              <p:nvPr/>
            </p:nvCxnSpPr>
            <p:spPr>
              <a:xfrm>
                <a:off x="4475" y="3435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4" name="Google Shape;794;p23"/>
              <p:cNvCxnSpPr/>
              <p:nvPr/>
            </p:nvCxnSpPr>
            <p:spPr>
              <a:xfrm>
                <a:off x="4460" y="343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5" name="Google Shape;795;p23"/>
              <p:cNvCxnSpPr/>
              <p:nvPr/>
            </p:nvCxnSpPr>
            <p:spPr>
              <a:xfrm rot="10800000">
                <a:off x="4475" y="3434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6" name="Google Shape;796;p23"/>
              <p:cNvCxnSpPr/>
              <p:nvPr/>
            </p:nvCxnSpPr>
            <p:spPr>
              <a:xfrm>
                <a:off x="4460" y="343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97" name="Google Shape;797;p23"/>
              <p:cNvSpPr/>
              <p:nvPr/>
            </p:nvSpPr>
            <p:spPr>
              <a:xfrm>
                <a:off x="4459" y="341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98" name="Google Shape;798;p23"/>
              <p:cNvCxnSpPr/>
              <p:nvPr/>
            </p:nvCxnSpPr>
            <p:spPr>
              <a:xfrm>
                <a:off x="4492" y="3439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9" name="Google Shape;799;p23"/>
              <p:cNvCxnSpPr/>
              <p:nvPr/>
            </p:nvCxnSpPr>
            <p:spPr>
              <a:xfrm>
                <a:off x="4477" y="344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0" name="Google Shape;800;p23"/>
              <p:cNvCxnSpPr/>
              <p:nvPr/>
            </p:nvCxnSpPr>
            <p:spPr>
              <a:xfrm rot="10800000">
                <a:off x="4492" y="3438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1" name="Google Shape;801;p23"/>
              <p:cNvCxnSpPr/>
              <p:nvPr/>
            </p:nvCxnSpPr>
            <p:spPr>
              <a:xfrm>
                <a:off x="4477" y="343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02" name="Google Shape;802;p23"/>
              <p:cNvSpPr/>
              <p:nvPr/>
            </p:nvSpPr>
            <p:spPr>
              <a:xfrm>
                <a:off x="4476" y="3423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03" name="Google Shape;803;p23"/>
              <p:cNvCxnSpPr/>
              <p:nvPr/>
            </p:nvCxnSpPr>
            <p:spPr>
              <a:xfrm>
                <a:off x="4509" y="3442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4" name="Google Shape;804;p23"/>
              <p:cNvCxnSpPr/>
              <p:nvPr/>
            </p:nvCxnSpPr>
            <p:spPr>
              <a:xfrm>
                <a:off x="4494" y="345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5" name="Google Shape;805;p23"/>
              <p:cNvCxnSpPr/>
              <p:nvPr/>
            </p:nvCxnSpPr>
            <p:spPr>
              <a:xfrm rot="10800000">
                <a:off x="4509" y="3430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6" name="Google Shape;806;p23"/>
              <p:cNvCxnSpPr/>
              <p:nvPr/>
            </p:nvCxnSpPr>
            <p:spPr>
              <a:xfrm>
                <a:off x="4494" y="343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07" name="Google Shape;807;p23"/>
              <p:cNvSpPr/>
              <p:nvPr/>
            </p:nvSpPr>
            <p:spPr>
              <a:xfrm>
                <a:off x="4493" y="3425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08" name="Google Shape;808;p23"/>
              <p:cNvCxnSpPr/>
              <p:nvPr/>
            </p:nvCxnSpPr>
            <p:spPr>
              <a:xfrm>
                <a:off x="4527" y="3248"/>
                <a:ext cx="0" cy="5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9" name="Google Shape;809;p23"/>
              <p:cNvCxnSpPr/>
              <p:nvPr/>
            </p:nvCxnSpPr>
            <p:spPr>
              <a:xfrm>
                <a:off x="4512" y="329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0" name="Google Shape;810;p23"/>
              <p:cNvCxnSpPr/>
              <p:nvPr/>
            </p:nvCxnSpPr>
            <p:spPr>
              <a:xfrm rot="10800000">
                <a:off x="4527" y="3197"/>
                <a:ext cx="0" cy="5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1" name="Google Shape;811;p23"/>
              <p:cNvCxnSpPr/>
              <p:nvPr/>
            </p:nvCxnSpPr>
            <p:spPr>
              <a:xfrm>
                <a:off x="4512" y="319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12" name="Google Shape;812;p23"/>
              <p:cNvSpPr/>
              <p:nvPr/>
            </p:nvSpPr>
            <p:spPr>
              <a:xfrm>
                <a:off x="4511" y="3231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13" name="Google Shape;813;p23"/>
              <p:cNvCxnSpPr/>
              <p:nvPr/>
            </p:nvCxnSpPr>
            <p:spPr>
              <a:xfrm>
                <a:off x="4544" y="3032"/>
                <a:ext cx="0" cy="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4" name="Google Shape;814;p23"/>
              <p:cNvCxnSpPr/>
              <p:nvPr/>
            </p:nvCxnSpPr>
            <p:spPr>
              <a:xfrm>
                <a:off x="4529" y="305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5" name="Google Shape;815;p23"/>
              <p:cNvCxnSpPr/>
              <p:nvPr/>
            </p:nvCxnSpPr>
            <p:spPr>
              <a:xfrm rot="10800000">
                <a:off x="4544" y="3012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6" name="Google Shape;816;p23"/>
              <p:cNvCxnSpPr/>
              <p:nvPr/>
            </p:nvCxnSpPr>
            <p:spPr>
              <a:xfrm>
                <a:off x="4529" y="301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17" name="Google Shape;817;p23"/>
              <p:cNvSpPr/>
              <p:nvPr/>
            </p:nvSpPr>
            <p:spPr>
              <a:xfrm>
                <a:off x="4528" y="3016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18" name="Google Shape;818;p23"/>
              <p:cNvCxnSpPr/>
              <p:nvPr/>
            </p:nvCxnSpPr>
            <p:spPr>
              <a:xfrm>
                <a:off x="4561" y="3161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9" name="Google Shape;819;p23"/>
              <p:cNvCxnSpPr/>
              <p:nvPr/>
            </p:nvCxnSpPr>
            <p:spPr>
              <a:xfrm>
                <a:off x="4546" y="317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0" name="Google Shape;820;p23"/>
              <p:cNvCxnSpPr/>
              <p:nvPr/>
            </p:nvCxnSpPr>
            <p:spPr>
              <a:xfrm rot="10800000">
                <a:off x="4561" y="3152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1" name="Google Shape;821;p23"/>
              <p:cNvCxnSpPr/>
              <p:nvPr/>
            </p:nvCxnSpPr>
            <p:spPr>
              <a:xfrm>
                <a:off x="4546" y="315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22" name="Google Shape;822;p23"/>
              <p:cNvSpPr/>
              <p:nvPr/>
            </p:nvSpPr>
            <p:spPr>
              <a:xfrm>
                <a:off x="4545" y="3145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23" name="Google Shape;823;p23"/>
              <p:cNvCxnSpPr/>
              <p:nvPr/>
            </p:nvCxnSpPr>
            <p:spPr>
              <a:xfrm>
                <a:off x="4578" y="3149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4" name="Google Shape;824;p23"/>
              <p:cNvCxnSpPr/>
              <p:nvPr/>
            </p:nvCxnSpPr>
            <p:spPr>
              <a:xfrm>
                <a:off x="4563" y="316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5" name="Google Shape;825;p23"/>
              <p:cNvCxnSpPr/>
              <p:nvPr/>
            </p:nvCxnSpPr>
            <p:spPr>
              <a:xfrm rot="10800000">
                <a:off x="4578" y="3135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6" name="Google Shape;826;p23"/>
              <p:cNvCxnSpPr/>
              <p:nvPr/>
            </p:nvCxnSpPr>
            <p:spPr>
              <a:xfrm>
                <a:off x="4563" y="313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27" name="Google Shape;827;p23"/>
              <p:cNvSpPr/>
              <p:nvPr/>
            </p:nvSpPr>
            <p:spPr>
              <a:xfrm>
                <a:off x="4562" y="3133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28" name="Google Shape;828;p23"/>
              <p:cNvCxnSpPr/>
              <p:nvPr/>
            </p:nvCxnSpPr>
            <p:spPr>
              <a:xfrm>
                <a:off x="4595" y="3067"/>
                <a:ext cx="0" cy="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9" name="Google Shape;829;p23"/>
              <p:cNvCxnSpPr/>
              <p:nvPr/>
            </p:nvCxnSpPr>
            <p:spPr>
              <a:xfrm>
                <a:off x="4580" y="307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0" name="Google Shape;830;p23"/>
              <p:cNvCxnSpPr/>
              <p:nvPr/>
            </p:nvCxnSpPr>
            <p:spPr>
              <a:xfrm rot="10800000">
                <a:off x="4595" y="3062"/>
                <a:ext cx="0" cy="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1" name="Google Shape;831;p23"/>
              <p:cNvCxnSpPr/>
              <p:nvPr/>
            </p:nvCxnSpPr>
            <p:spPr>
              <a:xfrm>
                <a:off x="4580" y="306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32" name="Google Shape;832;p23"/>
              <p:cNvSpPr/>
              <p:nvPr/>
            </p:nvSpPr>
            <p:spPr>
              <a:xfrm>
                <a:off x="4579" y="3051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23"/>
              <p:cNvSpPr/>
              <p:nvPr/>
            </p:nvSpPr>
            <p:spPr>
              <a:xfrm>
                <a:off x="4596" y="305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34" name="Google Shape;834;p23"/>
              <p:cNvCxnSpPr/>
              <p:nvPr/>
            </p:nvCxnSpPr>
            <p:spPr>
              <a:xfrm>
                <a:off x="4630" y="3035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5" name="Google Shape;835;p23"/>
              <p:cNvCxnSpPr/>
              <p:nvPr/>
            </p:nvCxnSpPr>
            <p:spPr>
              <a:xfrm>
                <a:off x="4615" y="304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6" name="Google Shape;836;p23"/>
              <p:cNvCxnSpPr/>
              <p:nvPr/>
            </p:nvCxnSpPr>
            <p:spPr>
              <a:xfrm rot="10800000">
                <a:off x="4630" y="3025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7" name="Google Shape;837;p23"/>
              <p:cNvCxnSpPr/>
              <p:nvPr/>
            </p:nvCxnSpPr>
            <p:spPr>
              <a:xfrm>
                <a:off x="4615" y="302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38" name="Google Shape;838;p23"/>
              <p:cNvSpPr/>
              <p:nvPr/>
            </p:nvSpPr>
            <p:spPr>
              <a:xfrm>
                <a:off x="4614" y="3019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39" name="Google Shape;839;p23"/>
              <p:cNvCxnSpPr/>
              <p:nvPr/>
            </p:nvCxnSpPr>
            <p:spPr>
              <a:xfrm>
                <a:off x="4647" y="3125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0" name="Google Shape;840;p23"/>
              <p:cNvCxnSpPr/>
              <p:nvPr/>
            </p:nvCxnSpPr>
            <p:spPr>
              <a:xfrm>
                <a:off x="4632" y="313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1" name="Google Shape;841;p23"/>
              <p:cNvCxnSpPr/>
              <p:nvPr/>
            </p:nvCxnSpPr>
            <p:spPr>
              <a:xfrm rot="10800000">
                <a:off x="4647" y="3115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2" name="Google Shape;842;p23"/>
              <p:cNvCxnSpPr/>
              <p:nvPr/>
            </p:nvCxnSpPr>
            <p:spPr>
              <a:xfrm>
                <a:off x="4632" y="311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43" name="Google Shape;843;p23"/>
              <p:cNvSpPr/>
              <p:nvPr/>
            </p:nvSpPr>
            <p:spPr>
              <a:xfrm>
                <a:off x="4631" y="310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44" name="Google Shape;844;p23"/>
              <p:cNvCxnSpPr/>
              <p:nvPr/>
            </p:nvCxnSpPr>
            <p:spPr>
              <a:xfrm>
                <a:off x="4664" y="3083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5" name="Google Shape;845;p23"/>
              <p:cNvCxnSpPr/>
              <p:nvPr/>
            </p:nvCxnSpPr>
            <p:spPr>
              <a:xfrm>
                <a:off x="4649" y="309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6" name="Google Shape;846;p23"/>
              <p:cNvCxnSpPr/>
              <p:nvPr/>
            </p:nvCxnSpPr>
            <p:spPr>
              <a:xfrm rot="10800000">
                <a:off x="4664" y="3072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7" name="Google Shape;847;p23"/>
              <p:cNvCxnSpPr/>
              <p:nvPr/>
            </p:nvCxnSpPr>
            <p:spPr>
              <a:xfrm>
                <a:off x="4649" y="307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48" name="Google Shape;848;p23"/>
              <p:cNvSpPr/>
              <p:nvPr/>
            </p:nvSpPr>
            <p:spPr>
              <a:xfrm>
                <a:off x="4648" y="306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49" name="Google Shape;849;p23"/>
              <p:cNvCxnSpPr/>
              <p:nvPr/>
            </p:nvCxnSpPr>
            <p:spPr>
              <a:xfrm>
                <a:off x="4682" y="3072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0" name="Google Shape;850;p23"/>
              <p:cNvCxnSpPr/>
              <p:nvPr/>
            </p:nvCxnSpPr>
            <p:spPr>
              <a:xfrm>
                <a:off x="4666" y="308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1" name="Google Shape;851;p23"/>
              <p:cNvCxnSpPr/>
              <p:nvPr/>
            </p:nvCxnSpPr>
            <p:spPr>
              <a:xfrm rot="10800000">
                <a:off x="4682" y="3062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2" name="Google Shape;852;p23"/>
              <p:cNvCxnSpPr/>
              <p:nvPr/>
            </p:nvCxnSpPr>
            <p:spPr>
              <a:xfrm>
                <a:off x="4666" y="306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53" name="Google Shape;853;p23"/>
              <p:cNvSpPr/>
              <p:nvPr/>
            </p:nvSpPr>
            <p:spPr>
              <a:xfrm>
                <a:off x="4665" y="3056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54" name="Google Shape;854;p23"/>
              <p:cNvCxnSpPr/>
              <p:nvPr/>
            </p:nvCxnSpPr>
            <p:spPr>
              <a:xfrm>
                <a:off x="4699" y="3134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5" name="Google Shape;855;p23"/>
              <p:cNvCxnSpPr/>
              <p:nvPr/>
            </p:nvCxnSpPr>
            <p:spPr>
              <a:xfrm>
                <a:off x="4683" y="314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6" name="Google Shape;856;p23"/>
              <p:cNvCxnSpPr/>
              <p:nvPr/>
            </p:nvCxnSpPr>
            <p:spPr>
              <a:xfrm rot="10800000">
                <a:off x="4699" y="3126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7" name="Google Shape;857;p23"/>
              <p:cNvCxnSpPr/>
              <p:nvPr/>
            </p:nvCxnSpPr>
            <p:spPr>
              <a:xfrm>
                <a:off x="4683" y="312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58" name="Google Shape;858;p23"/>
              <p:cNvSpPr/>
              <p:nvPr/>
            </p:nvSpPr>
            <p:spPr>
              <a:xfrm>
                <a:off x="4683" y="3117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59" name="Google Shape;859;p23"/>
              <p:cNvCxnSpPr/>
              <p:nvPr/>
            </p:nvCxnSpPr>
            <p:spPr>
              <a:xfrm>
                <a:off x="4716" y="3178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0" name="Google Shape;860;p23"/>
              <p:cNvCxnSpPr/>
              <p:nvPr/>
            </p:nvCxnSpPr>
            <p:spPr>
              <a:xfrm>
                <a:off x="4701" y="319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1" name="Google Shape;861;p23"/>
              <p:cNvCxnSpPr/>
              <p:nvPr/>
            </p:nvCxnSpPr>
            <p:spPr>
              <a:xfrm rot="10800000">
                <a:off x="4716" y="3165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2" name="Google Shape;862;p23"/>
              <p:cNvCxnSpPr/>
              <p:nvPr/>
            </p:nvCxnSpPr>
            <p:spPr>
              <a:xfrm>
                <a:off x="4701" y="316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63" name="Google Shape;863;p23"/>
              <p:cNvSpPr/>
              <p:nvPr/>
            </p:nvSpPr>
            <p:spPr>
              <a:xfrm>
                <a:off x="4700" y="3161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64" name="Google Shape;864;p23"/>
              <p:cNvCxnSpPr/>
              <p:nvPr/>
            </p:nvCxnSpPr>
            <p:spPr>
              <a:xfrm>
                <a:off x="4733" y="3189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5" name="Google Shape;865;p23"/>
              <p:cNvCxnSpPr/>
              <p:nvPr/>
            </p:nvCxnSpPr>
            <p:spPr>
              <a:xfrm>
                <a:off x="4718" y="320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6" name="Google Shape;866;p23"/>
              <p:cNvCxnSpPr/>
              <p:nvPr/>
            </p:nvCxnSpPr>
            <p:spPr>
              <a:xfrm rot="10800000">
                <a:off x="4733" y="3178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7" name="Google Shape;867;p23"/>
              <p:cNvCxnSpPr/>
              <p:nvPr/>
            </p:nvCxnSpPr>
            <p:spPr>
              <a:xfrm>
                <a:off x="4718" y="317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68" name="Google Shape;868;p23"/>
              <p:cNvSpPr/>
              <p:nvPr/>
            </p:nvSpPr>
            <p:spPr>
              <a:xfrm>
                <a:off x="4717" y="3173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69" name="Google Shape;869;p23"/>
              <p:cNvCxnSpPr/>
              <p:nvPr/>
            </p:nvCxnSpPr>
            <p:spPr>
              <a:xfrm>
                <a:off x="4750" y="3136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0" name="Google Shape;870;p23"/>
              <p:cNvCxnSpPr/>
              <p:nvPr/>
            </p:nvCxnSpPr>
            <p:spPr>
              <a:xfrm>
                <a:off x="4735" y="315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1" name="Google Shape;871;p23"/>
              <p:cNvCxnSpPr/>
              <p:nvPr/>
            </p:nvCxnSpPr>
            <p:spPr>
              <a:xfrm rot="10800000">
                <a:off x="4750" y="3121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2" name="Google Shape;872;p23"/>
              <p:cNvCxnSpPr/>
              <p:nvPr/>
            </p:nvCxnSpPr>
            <p:spPr>
              <a:xfrm>
                <a:off x="4735" y="312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73" name="Google Shape;873;p23"/>
              <p:cNvSpPr/>
              <p:nvPr/>
            </p:nvSpPr>
            <p:spPr>
              <a:xfrm>
                <a:off x="4734" y="3120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74" name="Google Shape;874;p23"/>
              <p:cNvCxnSpPr/>
              <p:nvPr/>
            </p:nvCxnSpPr>
            <p:spPr>
              <a:xfrm>
                <a:off x="4768" y="3117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5" name="Google Shape;875;p23"/>
              <p:cNvCxnSpPr/>
              <p:nvPr/>
            </p:nvCxnSpPr>
            <p:spPr>
              <a:xfrm>
                <a:off x="4753" y="313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6" name="Google Shape;876;p23"/>
              <p:cNvCxnSpPr/>
              <p:nvPr/>
            </p:nvCxnSpPr>
            <p:spPr>
              <a:xfrm rot="10800000">
                <a:off x="4768" y="3101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7" name="Google Shape;877;p23"/>
              <p:cNvCxnSpPr/>
              <p:nvPr/>
            </p:nvCxnSpPr>
            <p:spPr>
              <a:xfrm>
                <a:off x="4753" y="310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78" name="Google Shape;878;p23"/>
              <p:cNvSpPr/>
              <p:nvPr/>
            </p:nvSpPr>
            <p:spPr>
              <a:xfrm>
                <a:off x="4752" y="3101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79" name="Google Shape;879;p23"/>
              <p:cNvCxnSpPr/>
              <p:nvPr/>
            </p:nvCxnSpPr>
            <p:spPr>
              <a:xfrm>
                <a:off x="4785" y="2942"/>
                <a:ext cx="0" cy="2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0" name="Google Shape;880;p23"/>
              <p:cNvCxnSpPr/>
              <p:nvPr/>
            </p:nvCxnSpPr>
            <p:spPr>
              <a:xfrm>
                <a:off x="4770" y="296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1" name="Google Shape;881;p23"/>
              <p:cNvCxnSpPr/>
              <p:nvPr/>
            </p:nvCxnSpPr>
            <p:spPr>
              <a:xfrm rot="10800000">
                <a:off x="4785" y="2920"/>
                <a:ext cx="0" cy="2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2" name="Google Shape;882;p23"/>
              <p:cNvCxnSpPr/>
              <p:nvPr/>
            </p:nvCxnSpPr>
            <p:spPr>
              <a:xfrm>
                <a:off x="4770" y="292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83" name="Google Shape;883;p23"/>
              <p:cNvSpPr/>
              <p:nvPr/>
            </p:nvSpPr>
            <p:spPr>
              <a:xfrm>
                <a:off x="4769" y="2926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84" name="Google Shape;884;p23"/>
              <p:cNvCxnSpPr/>
              <p:nvPr/>
            </p:nvCxnSpPr>
            <p:spPr>
              <a:xfrm>
                <a:off x="4799" y="2978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5" name="Google Shape;885;p23"/>
              <p:cNvCxnSpPr/>
              <p:nvPr/>
            </p:nvCxnSpPr>
            <p:spPr>
              <a:xfrm>
                <a:off x="4784" y="298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6" name="Google Shape;886;p23"/>
              <p:cNvCxnSpPr/>
              <p:nvPr/>
            </p:nvCxnSpPr>
            <p:spPr>
              <a:xfrm rot="10800000">
                <a:off x="4799" y="2972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7" name="Google Shape;887;p23"/>
              <p:cNvCxnSpPr/>
              <p:nvPr/>
            </p:nvCxnSpPr>
            <p:spPr>
              <a:xfrm>
                <a:off x="4784" y="297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88" name="Google Shape;888;p23"/>
              <p:cNvSpPr/>
              <p:nvPr/>
            </p:nvSpPr>
            <p:spPr>
              <a:xfrm>
                <a:off x="4783" y="2962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89" name="Google Shape;889;p23"/>
              <p:cNvCxnSpPr/>
              <p:nvPr/>
            </p:nvCxnSpPr>
            <p:spPr>
              <a:xfrm>
                <a:off x="4814" y="2934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0" name="Google Shape;890;p23"/>
              <p:cNvCxnSpPr/>
              <p:nvPr/>
            </p:nvCxnSpPr>
            <p:spPr>
              <a:xfrm>
                <a:off x="4799" y="295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1" name="Google Shape;891;p23"/>
              <p:cNvCxnSpPr/>
              <p:nvPr/>
            </p:nvCxnSpPr>
            <p:spPr>
              <a:xfrm rot="10800000">
                <a:off x="4814" y="2917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2" name="Google Shape;892;p23"/>
              <p:cNvCxnSpPr/>
              <p:nvPr/>
            </p:nvCxnSpPr>
            <p:spPr>
              <a:xfrm>
                <a:off x="4799" y="291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93" name="Google Shape;893;p23"/>
              <p:cNvSpPr/>
              <p:nvPr/>
            </p:nvSpPr>
            <p:spPr>
              <a:xfrm>
                <a:off x="4798" y="291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94" name="Google Shape;894;p23"/>
              <p:cNvCxnSpPr/>
              <p:nvPr/>
            </p:nvCxnSpPr>
            <p:spPr>
              <a:xfrm>
                <a:off x="4830" y="2945"/>
                <a:ext cx="0" cy="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5" name="Google Shape;895;p23"/>
              <p:cNvCxnSpPr/>
              <p:nvPr/>
            </p:nvCxnSpPr>
            <p:spPr>
              <a:xfrm>
                <a:off x="4815" y="297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6" name="Google Shape;896;p23"/>
              <p:cNvCxnSpPr/>
              <p:nvPr/>
            </p:nvCxnSpPr>
            <p:spPr>
              <a:xfrm rot="10800000">
                <a:off x="4830" y="2917"/>
                <a:ext cx="0" cy="2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7" name="Google Shape;897;p23"/>
              <p:cNvCxnSpPr/>
              <p:nvPr/>
            </p:nvCxnSpPr>
            <p:spPr>
              <a:xfrm>
                <a:off x="4815" y="291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98" name="Google Shape;898;p23"/>
              <p:cNvSpPr/>
              <p:nvPr/>
            </p:nvSpPr>
            <p:spPr>
              <a:xfrm>
                <a:off x="4814" y="292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99" name="Google Shape;899;p23"/>
              <p:cNvCxnSpPr/>
              <p:nvPr/>
            </p:nvCxnSpPr>
            <p:spPr>
              <a:xfrm>
                <a:off x="4846" y="3000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0" name="Google Shape;900;p23"/>
              <p:cNvCxnSpPr/>
              <p:nvPr/>
            </p:nvCxnSpPr>
            <p:spPr>
              <a:xfrm>
                <a:off x="4831" y="301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1" name="Google Shape;901;p23"/>
              <p:cNvCxnSpPr/>
              <p:nvPr/>
            </p:nvCxnSpPr>
            <p:spPr>
              <a:xfrm rot="10800000">
                <a:off x="4846" y="2983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2" name="Google Shape;902;p23"/>
              <p:cNvCxnSpPr/>
              <p:nvPr/>
            </p:nvCxnSpPr>
            <p:spPr>
              <a:xfrm>
                <a:off x="4831" y="298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03" name="Google Shape;903;p23"/>
              <p:cNvSpPr/>
              <p:nvPr/>
            </p:nvSpPr>
            <p:spPr>
              <a:xfrm>
                <a:off x="4830" y="2984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04" name="Google Shape;904;p23"/>
              <p:cNvCxnSpPr/>
              <p:nvPr/>
            </p:nvCxnSpPr>
            <p:spPr>
              <a:xfrm>
                <a:off x="4861" y="2900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5" name="Google Shape;905;p23"/>
              <p:cNvCxnSpPr/>
              <p:nvPr/>
            </p:nvCxnSpPr>
            <p:spPr>
              <a:xfrm>
                <a:off x="4846" y="291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6" name="Google Shape;906;p23"/>
              <p:cNvCxnSpPr/>
              <p:nvPr/>
            </p:nvCxnSpPr>
            <p:spPr>
              <a:xfrm rot="10800000">
                <a:off x="4861" y="2882"/>
                <a:ext cx="0" cy="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7" name="Google Shape;907;p23"/>
              <p:cNvCxnSpPr/>
              <p:nvPr/>
            </p:nvCxnSpPr>
            <p:spPr>
              <a:xfrm>
                <a:off x="4846" y="288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08" name="Google Shape;908;p23"/>
              <p:cNvSpPr/>
              <p:nvPr/>
            </p:nvSpPr>
            <p:spPr>
              <a:xfrm>
                <a:off x="4845" y="2884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09" name="Google Shape;909;p23"/>
              <p:cNvCxnSpPr/>
              <p:nvPr/>
            </p:nvCxnSpPr>
            <p:spPr>
              <a:xfrm>
                <a:off x="4877" y="2867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0" name="Google Shape;910;p23"/>
              <p:cNvCxnSpPr/>
              <p:nvPr/>
            </p:nvCxnSpPr>
            <p:spPr>
              <a:xfrm>
                <a:off x="4862" y="288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1" name="Google Shape;911;p23"/>
              <p:cNvCxnSpPr/>
              <p:nvPr/>
            </p:nvCxnSpPr>
            <p:spPr>
              <a:xfrm rot="10800000">
                <a:off x="4877" y="2847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2" name="Google Shape;912;p23"/>
              <p:cNvCxnSpPr/>
              <p:nvPr/>
            </p:nvCxnSpPr>
            <p:spPr>
              <a:xfrm>
                <a:off x="4862" y="284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3" name="Google Shape;913;p23"/>
              <p:cNvSpPr/>
              <p:nvPr/>
            </p:nvSpPr>
            <p:spPr>
              <a:xfrm>
                <a:off x="4861" y="2851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14" name="Google Shape;914;p23"/>
              <p:cNvCxnSpPr/>
              <p:nvPr/>
            </p:nvCxnSpPr>
            <p:spPr>
              <a:xfrm>
                <a:off x="4893" y="2834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5" name="Google Shape;915;p23"/>
              <p:cNvCxnSpPr/>
              <p:nvPr/>
            </p:nvCxnSpPr>
            <p:spPr>
              <a:xfrm>
                <a:off x="4877" y="285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6" name="Google Shape;916;p23"/>
              <p:cNvCxnSpPr/>
              <p:nvPr/>
            </p:nvCxnSpPr>
            <p:spPr>
              <a:xfrm rot="10800000">
                <a:off x="4893" y="2815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7" name="Google Shape;917;p23"/>
              <p:cNvCxnSpPr/>
              <p:nvPr/>
            </p:nvCxnSpPr>
            <p:spPr>
              <a:xfrm>
                <a:off x="4877" y="281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8" name="Google Shape;918;p23"/>
              <p:cNvSpPr/>
              <p:nvPr/>
            </p:nvSpPr>
            <p:spPr>
              <a:xfrm>
                <a:off x="4876" y="2818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19" name="Google Shape;919;p23"/>
              <p:cNvCxnSpPr/>
              <p:nvPr/>
            </p:nvCxnSpPr>
            <p:spPr>
              <a:xfrm>
                <a:off x="4908" y="2930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0" name="Google Shape;920;p23"/>
              <p:cNvCxnSpPr/>
              <p:nvPr/>
            </p:nvCxnSpPr>
            <p:spPr>
              <a:xfrm>
                <a:off x="4893" y="294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1" name="Google Shape;921;p23"/>
              <p:cNvCxnSpPr/>
              <p:nvPr/>
            </p:nvCxnSpPr>
            <p:spPr>
              <a:xfrm rot="10800000">
                <a:off x="4908" y="2915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22" name="Google Shape;922;p23"/>
            <p:cNvGrpSpPr/>
            <p:nvPr/>
          </p:nvGrpSpPr>
          <p:grpSpPr>
            <a:xfrm>
              <a:off x="2248" y="1265"/>
              <a:ext cx="2931" cy="1988"/>
              <a:chOff x="2248" y="1265"/>
              <a:chExt cx="2931" cy="1988"/>
            </a:xfrm>
          </p:grpSpPr>
          <p:cxnSp>
            <p:nvCxnSpPr>
              <p:cNvPr id="923" name="Google Shape;923;p23"/>
              <p:cNvCxnSpPr/>
              <p:nvPr/>
            </p:nvCxnSpPr>
            <p:spPr>
              <a:xfrm>
                <a:off x="4893" y="291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24" name="Google Shape;924;p23"/>
              <p:cNvSpPr/>
              <p:nvPr/>
            </p:nvSpPr>
            <p:spPr>
              <a:xfrm>
                <a:off x="4892" y="2914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25" name="Google Shape;925;p23"/>
              <p:cNvCxnSpPr/>
              <p:nvPr/>
            </p:nvCxnSpPr>
            <p:spPr>
              <a:xfrm>
                <a:off x="4924" y="2930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6" name="Google Shape;926;p23"/>
              <p:cNvCxnSpPr/>
              <p:nvPr/>
            </p:nvCxnSpPr>
            <p:spPr>
              <a:xfrm>
                <a:off x="4909" y="294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7" name="Google Shape;927;p23"/>
              <p:cNvCxnSpPr/>
              <p:nvPr/>
            </p:nvCxnSpPr>
            <p:spPr>
              <a:xfrm rot="10800000">
                <a:off x="4924" y="2915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8" name="Google Shape;928;p23"/>
              <p:cNvCxnSpPr/>
              <p:nvPr/>
            </p:nvCxnSpPr>
            <p:spPr>
              <a:xfrm>
                <a:off x="4909" y="291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29" name="Google Shape;929;p23"/>
              <p:cNvSpPr/>
              <p:nvPr/>
            </p:nvSpPr>
            <p:spPr>
              <a:xfrm>
                <a:off x="4908" y="2914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30" name="Google Shape;930;p23"/>
              <p:cNvCxnSpPr/>
              <p:nvPr/>
            </p:nvCxnSpPr>
            <p:spPr>
              <a:xfrm>
                <a:off x="4939" y="2909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1" name="Google Shape;931;p23"/>
              <p:cNvCxnSpPr/>
              <p:nvPr/>
            </p:nvCxnSpPr>
            <p:spPr>
              <a:xfrm>
                <a:off x="4924" y="292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2" name="Google Shape;932;p23"/>
              <p:cNvCxnSpPr/>
              <p:nvPr/>
            </p:nvCxnSpPr>
            <p:spPr>
              <a:xfrm rot="10800000">
                <a:off x="4939" y="2899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3" name="Google Shape;933;p23"/>
              <p:cNvCxnSpPr/>
              <p:nvPr/>
            </p:nvCxnSpPr>
            <p:spPr>
              <a:xfrm>
                <a:off x="4924" y="289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34" name="Google Shape;934;p23"/>
              <p:cNvSpPr/>
              <p:nvPr/>
            </p:nvSpPr>
            <p:spPr>
              <a:xfrm>
                <a:off x="4923" y="2893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35" name="Google Shape;935;p23"/>
              <p:cNvCxnSpPr/>
              <p:nvPr/>
            </p:nvCxnSpPr>
            <p:spPr>
              <a:xfrm>
                <a:off x="4955" y="2930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6" name="Google Shape;936;p23"/>
              <p:cNvCxnSpPr/>
              <p:nvPr/>
            </p:nvCxnSpPr>
            <p:spPr>
              <a:xfrm>
                <a:off x="4940" y="294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7" name="Google Shape;937;p23"/>
              <p:cNvCxnSpPr/>
              <p:nvPr/>
            </p:nvCxnSpPr>
            <p:spPr>
              <a:xfrm rot="10800000">
                <a:off x="4955" y="2915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8" name="Google Shape;938;p23"/>
              <p:cNvCxnSpPr/>
              <p:nvPr/>
            </p:nvCxnSpPr>
            <p:spPr>
              <a:xfrm>
                <a:off x="4940" y="291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39" name="Google Shape;939;p23"/>
              <p:cNvSpPr/>
              <p:nvPr/>
            </p:nvSpPr>
            <p:spPr>
              <a:xfrm>
                <a:off x="4939" y="2914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0" name="Google Shape;940;p23"/>
              <p:cNvCxnSpPr/>
              <p:nvPr/>
            </p:nvCxnSpPr>
            <p:spPr>
              <a:xfrm>
                <a:off x="4971" y="2930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1" name="Google Shape;941;p23"/>
              <p:cNvCxnSpPr/>
              <p:nvPr/>
            </p:nvCxnSpPr>
            <p:spPr>
              <a:xfrm>
                <a:off x="4956" y="294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2" name="Google Shape;942;p23"/>
              <p:cNvCxnSpPr/>
              <p:nvPr/>
            </p:nvCxnSpPr>
            <p:spPr>
              <a:xfrm rot="10800000">
                <a:off x="4971" y="2915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3" name="Google Shape;943;p23"/>
              <p:cNvCxnSpPr/>
              <p:nvPr/>
            </p:nvCxnSpPr>
            <p:spPr>
              <a:xfrm>
                <a:off x="4956" y="291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44" name="Google Shape;944;p23"/>
              <p:cNvSpPr/>
              <p:nvPr/>
            </p:nvSpPr>
            <p:spPr>
              <a:xfrm>
                <a:off x="4955" y="2914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5" name="Google Shape;945;p23"/>
              <p:cNvCxnSpPr/>
              <p:nvPr/>
            </p:nvCxnSpPr>
            <p:spPr>
              <a:xfrm>
                <a:off x="4987" y="2993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6" name="Google Shape;946;p23"/>
              <p:cNvCxnSpPr/>
              <p:nvPr/>
            </p:nvCxnSpPr>
            <p:spPr>
              <a:xfrm>
                <a:off x="4971" y="301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7" name="Google Shape;947;p23"/>
              <p:cNvCxnSpPr/>
              <p:nvPr/>
            </p:nvCxnSpPr>
            <p:spPr>
              <a:xfrm rot="10800000">
                <a:off x="4987" y="2974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8" name="Google Shape;948;p23"/>
              <p:cNvCxnSpPr/>
              <p:nvPr/>
            </p:nvCxnSpPr>
            <p:spPr>
              <a:xfrm>
                <a:off x="4971" y="297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49" name="Google Shape;949;p23"/>
              <p:cNvSpPr/>
              <p:nvPr/>
            </p:nvSpPr>
            <p:spPr>
              <a:xfrm>
                <a:off x="4970" y="297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50" name="Google Shape;950;p23"/>
              <p:cNvCxnSpPr/>
              <p:nvPr/>
            </p:nvCxnSpPr>
            <p:spPr>
              <a:xfrm>
                <a:off x="5002" y="2920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1" name="Google Shape;951;p23"/>
              <p:cNvCxnSpPr/>
              <p:nvPr/>
            </p:nvCxnSpPr>
            <p:spPr>
              <a:xfrm>
                <a:off x="4987" y="293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2" name="Google Shape;952;p23"/>
              <p:cNvCxnSpPr/>
              <p:nvPr/>
            </p:nvCxnSpPr>
            <p:spPr>
              <a:xfrm rot="10800000">
                <a:off x="5002" y="2906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3" name="Google Shape;953;p23"/>
              <p:cNvCxnSpPr/>
              <p:nvPr/>
            </p:nvCxnSpPr>
            <p:spPr>
              <a:xfrm>
                <a:off x="4987" y="290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54" name="Google Shape;954;p23"/>
              <p:cNvSpPr/>
              <p:nvPr/>
            </p:nvSpPr>
            <p:spPr>
              <a:xfrm>
                <a:off x="4986" y="2904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55" name="Google Shape;955;p23"/>
              <p:cNvCxnSpPr/>
              <p:nvPr/>
            </p:nvCxnSpPr>
            <p:spPr>
              <a:xfrm>
                <a:off x="5017" y="2920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6" name="Google Shape;956;p23"/>
              <p:cNvCxnSpPr/>
              <p:nvPr/>
            </p:nvCxnSpPr>
            <p:spPr>
              <a:xfrm>
                <a:off x="5002" y="293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7" name="Google Shape;957;p23"/>
              <p:cNvCxnSpPr/>
              <p:nvPr/>
            </p:nvCxnSpPr>
            <p:spPr>
              <a:xfrm rot="10800000">
                <a:off x="5017" y="2906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8" name="Google Shape;958;p23"/>
              <p:cNvCxnSpPr/>
              <p:nvPr/>
            </p:nvCxnSpPr>
            <p:spPr>
              <a:xfrm>
                <a:off x="5002" y="290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59" name="Google Shape;959;p23"/>
              <p:cNvSpPr/>
              <p:nvPr/>
            </p:nvSpPr>
            <p:spPr>
              <a:xfrm>
                <a:off x="5001" y="2904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60" name="Google Shape;960;p23"/>
              <p:cNvCxnSpPr/>
              <p:nvPr/>
            </p:nvCxnSpPr>
            <p:spPr>
              <a:xfrm>
                <a:off x="5033" y="2918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1" name="Google Shape;961;p23"/>
              <p:cNvCxnSpPr/>
              <p:nvPr/>
            </p:nvCxnSpPr>
            <p:spPr>
              <a:xfrm>
                <a:off x="5018" y="292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2" name="Google Shape;962;p23"/>
              <p:cNvCxnSpPr/>
              <p:nvPr/>
            </p:nvCxnSpPr>
            <p:spPr>
              <a:xfrm rot="10800000">
                <a:off x="5033" y="2911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3" name="Google Shape;963;p23"/>
              <p:cNvCxnSpPr/>
              <p:nvPr/>
            </p:nvCxnSpPr>
            <p:spPr>
              <a:xfrm>
                <a:off x="5018" y="291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64" name="Google Shape;964;p23"/>
              <p:cNvSpPr/>
              <p:nvPr/>
            </p:nvSpPr>
            <p:spPr>
              <a:xfrm>
                <a:off x="5017" y="2902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65" name="Google Shape;965;p23"/>
              <p:cNvCxnSpPr/>
              <p:nvPr/>
            </p:nvCxnSpPr>
            <p:spPr>
              <a:xfrm>
                <a:off x="5049" y="2984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6" name="Google Shape;966;p23"/>
              <p:cNvCxnSpPr/>
              <p:nvPr/>
            </p:nvCxnSpPr>
            <p:spPr>
              <a:xfrm>
                <a:off x="5034" y="300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7" name="Google Shape;967;p23"/>
              <p:cNvCxnSpPr/>
              <p:nvPr/>
            </p:nvCxnSpPr>
            <p:spPr>
              <a:xfrm rot="10800000">
                <a:off x="5049" y="2967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8" name="Google Shape;968;p23"/>
              <p:cNvCxnSpPr/>
              <p:nvPr/>
            </p:nvCxnSpPr>
            <p:spPr>
              <a:xfrm>
                <a:off x="5034" y="296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69" name="Google Shape;969;p23"/>
              <p:cNvSpPr/>
              <p:nvPr/>
            </p:nvSpPr>
            <p:spPr>
              <a:xfrm>
                <a:off x="5033" y="2968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70" name="Google Shape;970;p23"/>
              <p:cNvCxnSpPr/>
              <p:nvPr/>
            </p:nvCxnSpPr>
            <p:spPr>
              <a:xfrm>
                <a:off x="5065" y="3067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1" name="Google Shape;971;p23"/>
              <p:cNvCxnSpPr/>
              <p:nvPr/>
            </p:nvCxnSpPr>
            <p:spPr>
              <a:xfrm>
                <a:off x="5050" y="308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2" name="Google Shape;972;p23"/>
              <p:cNvCxnSpPr/>
              <p:nvPr/>
            </p:nvCxnSpPr>
            <p:spPr>
              <a:xfrm rot="10800000">
                <a:off x="5065" y="305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3" name="Google Shape;973;p23"/>
              <p:cNvCxnSpPr/>
              <p:nvPr/>
            </p:nvCxnSpPr>
            <p:spPr>
              <a:xfrm>
                <a:off x="5050" y="305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74" name="Google Shape;974;p23"/>
              <p:cNvSpPr/>
              <p:nvPr/>
            </p:nvSpPr>
            <p:spPr>
              <a:xfrm>
                <a:off x="5049" y="3050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75" name="Google Shape;975;p23"/>
              <p:cNvCxnSpPr/>
              <p:nvPr/>
            </p:nvCxnSpPr>
            <p:spPr>
              <a:xfrm>
                <a:off x="5080" y="3013"/>
                <a:ext cx="0" cy="2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6" name="Google Shape;976;p23"/>
              <p:cNvCxnSpPr/>
              <p:nvPr/>
            </p:nvCxnSpPr>
            <p:spPr>
              <a:xfrm>
                <a:off x="5065" y="303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7" name="Google Shape;977;p23"/>
              <p:cNvCxnSpPr/>
              <p:nvPr/>
            </p:nvCxnSpPr>
            <p:spPr>
              <a:xfrm rot="10800000">
                <a:off x="5080" y="2991"/>
                <a:ext cx="0" cy="2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8" name="Google Shape;978;p23"/>
              <p:cNvCxnSpPr/>
              <p:nvPr/>
            </p:nvCxnSpPr>
            <p:spPr>
              <a:xfrm>
                <a:off x="5065" y="299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79" name="Google Shape;979;p23"/>
              <p:cNvSpPr/>
              <p:nvPr/>
            </p:nvSpPr>
            <p:spPr>
              <a:xfrm>
                <a:off x="5064" y="2996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80" name="Google Shape;980;p23"/>
              <p:cNvCxnSpPr/>
              <p:nvPr/>
            </p:nvCxnSpPr>
            <p:spPr>
              <a:xfrm>
                <a:off x="5081" y="309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1" name="Google Shape;981;p23"/>
              <p:cNvCxnSpPr/>
              <p:nvPr/>
            </p:nvCxnSpPr>
            <p:spPr>
              <a:xfrm>
                <a:off x="5081" y="309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82" name="Google Shape;982;p23"/>
              <p:cNvSpPr/>
              <p:nvPr/>
            </p:nvSpPr>
            <p:spPr>
              <a:xfrm>
                <a:off x="5080" y="307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23"/>
              <p:cNvSpPr/>
              <p:nvPr/>
            </p:nvSpPr>
            <p:spPr>
              <a:xfrm>
                <a:off x="5095" y="3220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84" name="Google Shape;984;p23"/>
              <p:cNvCxnSpPr/>
              <p:nvPr/>
            </p:nvCxnSpPr>
            <p:spPr>
              <a:xfrm>
                <a:off x="2799" y="2643"/>
                <a:ext cx="238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5" name="Google Shape;985;p23"/>
              <p:cNvCxnSpPr/>
              <p:nvPr/>
            </p:nvCxnSpPr>
            <p:spPr>
              <a:xfrm rot="10800000">
                <a:off x="2799" y="264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6" name="Google Shape;986;p23"/>
              <p:cNvCxnSpPr/>
              <p:nvPr/>
            </p:nvCxnSpPr>
            <p:spPr>
              <a:xfrm rot="10800000">
                <a:off x="3085" y="264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7" name="Google Shape;987;p23"/>
              <p:cNvCxnSpPr/>
              <p:nvPr/>
            </p:nvCxnSpPr>
            <p:spPr>
              <a:xfrm rot="10800000">
                <a:off x="3369" y="264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8" name="Google Shape;988;p23"/>
              <p:cNvCxnSpPr/>
              <p:nvPr/>
            </p:nvCxnSpPr>
            <p:spPr>
              <a:xfrm rot="10800000">
                <a:off x="3656" y="264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9" name="Google Shape;989;p23"/>
              <p:cNvCxnSpPr/>
              <p:nvPr/>
            </p:nvCxnSpPr>
            <p:spPr>
              <a:xfrm rot="10800000">
                <a:off x="3940" y="264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0" name="Google Shape;990;p23"/>
              <p:cNvCxnSpPr/>
              <p:nvPr/>
            </p:nvCxnSpPr>
            <p:spPr>
              <a:xfrm rot="10800000">
                <a:off x="4227" y="264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1" name="Google Shape;991;p23"/>
              <p:cNvCxnSpPr/>
              <p:nvPr/>
            </p:nvCxnSpPr>
            <p:spPr>
              <a:xfrm rot="10800000">
                <a:off x="4511" y="264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2" name="Google Shape;992;p23"/>
              <p:cNvCxnSpPr/>
              <p:nvPr/>
            </p:nvCxnSpPr>
            <p:spPr>
              <a:xfrm rot="10800000">
                <a:off x="4797" y="264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3" name="Google Shape;993;p23"/>
              <p:cNvCxnSpPr/>
              <p:nvPr/>
            </p:nvCxnSpPr>
            <p:spPr>
              <a:xfrm rot="10800000">
                <a:off x="5083" y="264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4" name="Google Shape;994;p23"/>
              <p:cNvCxnSpPr/>
              <p:nvPr/>
            </p:nvCxnSpPr>
            <p:spPr>
              <a:xfrm rot="10800000">
                <a:off x="2894" y="264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5" name="Google Shape;995;p23"/>
              <p:cNvCxnSpPr/>
              <p:nvPr/>
            </p:nvCxnSpPr>
            <p:spPr>
              <a:xfrm rot="10800000">
                <a:off x="2990" y="264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6" name="Google Shape;996;p23"/>
              <p:cNvCxnSpPr/>
              <p:nvPr/>
            </p:nvCxnSpPr>
            <p:spPr>
              <a:xfrm rot="10800000">
                <a:off x="3180" y="264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7" name="Google Shape;997;p23"/>
              <p:cNvCxnSpPr/>
              <p:nvPr/>
            </p:nvCxnSpPr>
            <p:spPr>
              <a:xfrm rot="10800000">
                <a:off x="3277" y="264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8" name="Google Shape;998;p23"/>
              <p:cNvCxnSpPr/>
              <p:nvPr/>
            </p:nvCxnSpPr>
            <p:spPr>
              <a:xfrm rot="10800000">
                <a:off x="3465" y="264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9" name="Google Shape;999;p23"/>
              <p:cNvCxnSpPr/>
              <p:nvPr/>
            </p:nvCxnSpPr>
            <p:spPr>
              <a:xfrm rot="10800000">
                <a:off x="3560" y="264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0" name="Google Shape;1000;p23"/>
              <p:cNvCxnSpPr/>
              <p:nvPr/>
            </p:nvCxnSpPr>
            <p:spPr>
              <a:xfrm rot="10800000">
                <a:off x="3751" y="264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1" name="Google Shape;1001;p23"/>
              <p:cNvCxnSpPr/>
              <p:nvPr/>
            </p:nvCxnSpPr>
            <p:spPr>
              <a:xfrm rot="10800000">
                <a:off x="3848" y="264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2" name="Google Shape;1002;p23"/>
              <p:cNvCxnSpPr/>
              <p:nvPr/>
            </p:nvCxnSpPr>
            <p:spPr>
              <a:xfrm rot="10800000">
                <a:off x="4036" y="264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3" name="Google Shape;1003;p23"/>
              <p:cNvCxnSpPr/>
              <p:nvPr/>
            </p:nvCxnSpPr>
            <p:spPr>
              <a:xfrm rot="10800000">
                <a:off x="4131" y="264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4" name="Google Shape;1004;p23"/>
              <p:cNvCxnSpPr/>
              <p:nvPr/>
            </p:nvCxnSpPr>
            <p:spPr>
              <a:xfrm rot="10800000">
                <a:off x="4322" y="264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5" name="Google Shape;1005;p23"/>
              <p:cNvCxnSpPr/>
              <p:nvPr/>
            </p:nvCxnSpPr>
            <p:spPr>
              <a:xfrm rot="10800000">
                <a:off x="4419" y="264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6" name="Google Shape;1006;p23"/>
              <p:cNvCxnSpPr/>
              <p:nvPr/>
            </p:nvCxnSpPr>
            <p:spPr>
              <a:xfrm rot="10800000">
                <a:off x="4607" y="264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7" name="Google Shape;1007;p23"/>
              <p:cNvCxnSpPr/>
              <p:nvPr/>
            </p:nvCxnSpPr>
            <p:spPr>
              <a:xfrm rot="10800000">
                <a:off x="4702" y="264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8" name="Google Shape;1008;p23"/>
              <p:cNvCxnSpPr/>
              <p:nvPr/>
            </p:nvCxnSpPr>
            <p:spPr>
              <a:xfrm rot="10800000">
                <a:off x="4893" y="264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9" name="Google Shape;1009;p23"/>
              <p:cNvCxnSpPr/>
              <p:nvPr/>
            </p:nvCxnSpPr>
            <p:spPr>
              <a:xfrm rot="10800000">
                <a:off x="4989" y="264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0" name="Google Shape;1010;p23"/>
              <p:cNvCxnSpPr/>
              <p:nvPr/>
            </p:nvCxnSpPr>
            <p:spPr>
              <a:xfrm rot="10800000">
                <a:off x="5179" y="264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1" name="Google Shape;1011;p23"/>
              <p:cNvCxnSpPr/>
              <p:nvPr/>
            </p:nvCxnSpPr>
            <p:spPr>
              <a:xfrm>
                <a:off x="2799" y="1652"/>
                <a:ext cx="238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12" name="Google Shape;1012;p23"/>
              <p:cNvSpPr/>
              <p:nvPr/>
            </p:nvSpPr>
            <p:spPr>
              <a:xfrm rot="-5400000">
                <a:off x="1444" y="2068"/>
                <a:ext cx="1792" cy="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Standardized proportion</a:t>
                </a:r>
                <a:endParaRPr b="1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13" name="Google Shape;1013;p23"/>
              <p:cNvCxnSpPr/>
              <p:nvPr/>
            </p:nvCxnSpPr>
            <p:spPr>
              <a:xfrm rot="10800000">
                <a:off x="2799" y="1652"/>
                <a:ext cx="0" cy="99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4" name="Google Shape;1014;p23"/>
              <p:cNvCxnSpPr/>
              <p:nvPr/>
            </p:nvCxnSpPr>
            <p:spPr>
              <a:xfrm>
                <a:off x="2783" y="2643"/>
                <a:ext cx="1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5" name="Google Shape;1015;p23"/>
              <p:cNvCxnSpPr/>
              <p:nvPr/>
            </p:nvCxnSpPr>
            <p:spPr>
              <a:xfrm>
                <a:off x="2783" y="2395"/>
                <a:ext cx="1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6" name="Google Shape;1016;p23"/>
              <p:cNvCxnSpPr/>
              <p:nvPr/>
            </p:nvCxnSpPr>
            <p:spPr>
              <a:xfrm>
                <a:off x="2783" y="2147"/>
                <a:ext cx="1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7" name="Google Shape;1017;p23"/>
              <p:cNvCxnSpPr/>
              <p:nvPr/>
            </p:nvCxnSpPr>
            <p:spPr>
              <a:xfrm>
                <a:off x="2783" y="1900"/>
                <a:ext cx="1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8" name="Google Shape;1018;p23"/>
              <p:cNvCxnSpPr/>
              <p:nvPr/>
            </p:nvCxnSpPr>
            <p:spPr>
              <a:xfrm>
                <a:off x="2783" y="1652"/>
                <a:ext cx="1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19" name="Google Shape;1019;p23"/>
              <p:cNvSpPr/>
              <p:nvPr/>
            </p:nvSpPr>
            <p:spPr>
              <a:xfrm>
                <a:off x="2523" y="2291"/>
                <a:ext cx="250" cy="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-0.4</a:t>
                </a: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23"/>
              <p:cNvSpPr/>
              <p:nvPr/>
            </p:nvSpPr>
            <p:spPr>
              <a:xfrm>
                <a:off x="2556" y="2043"/>
                <a:ext cx="202" cy="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0.0</a:t>
                </a: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23"/>
              <p:cNvSpPr/>
              <p:nvPr/>
            </p:nvSpPr>
            <p:spPr>
              <a:xfrm>
                <a:off x="2556" y="1795"/>
                <a:ext cx="202" cy="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0.4</a:t>
                </a: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23"/>
              <p:cNvSpPr/>
              <p:nvPr/>
            </p:nvSpPr>
            <p:spPr>
              <a:xfrm flipH="1" rot="10800000">
                <a:off x="2846" y="1782"/>
                <a:ext cx="2265" cy="682"/>
              </a:xfrm>
              <a:custGeom>
                <a:rect b="b" l="l" r="r" t="t"/>
                <a:pathLst>
                  <a:path extrusionOk="0" h="1722" w="5712">
                    <a:moveTo>
                      <a:pt x="0" y="401"/>
                    </a:moveTo>
                    <a:lnTo>
                      <a:pt x="39" y="530"/>
                    </a:lnTo>
                    <a:lnTo>
                      <a:pt x="79" y="961"/>
                    </a:lnTo>
                    <a:lnTo>
                      <a:pt x="118" y="832"/>
                    </a:lnTo>
                    <a:lnTo>
                      <a:pt x="157" y="961"/>
                    </a:lnTo>
                    <a:lnTo>
                      <a:pt x="197" y="1069"/>
                    </a:lnTo>
                    <a:lnTo>
                      <a:pt x="236" y="1090"/>
                    </a:lnTo>
                    <a:lnTo>
                      <a:pt x="276" y="1112"/>
                    </a:lnTo>
                    <a:lnTo>
                      <a:pt x="315" y="1177"/>
                    </a:lnTo>
                    <a:lnTo>
                      <a:pt x="355" y="1112"/>
                    </a:lnTo>
                    <a:lnTo>
                      <a:pt x="394" y="1177"/>
                    </a:lnTo>
                    <a:lnTo>
                      <a:pt x="433" y="1002"/>
                    </a:lnTo>
                    <a:lnTo>
                      <a:pt x="473" y="616"/>
                    </a:lnTo>
                    <a:lnTo>
                      <a:pt x="512" y="940"/>
                    </a:lnTo>
                    <a:lnTo>
                      <a:pt x="552" y="853"/>
                    </a:lnTo>
                    <a:lnTo>
                      <a:pt x="591" y="698"/>
                    </a:lnTo>
                    <a:lnTo>
                      <a:pt x="631" y="1168"/>
                    </a:lnTo>
                    <a:lnTo>
                      <a:pt x="670" y="1145"/>
                    </a:lnTo>
                    <a:lnTo>
                      <a:pt x="705" y="921"/>
                    </a:lnTo>
                    <a:lnTo>
                      <a:pt x="725" y="1502"/>
                    </a:lnTo>
                    <a:lnTo>
                      <a:pt x="768" y="1257"/>
                    </a:lnTo>
                    <a:lnTo>
                      <a:pt x="812" y="1083"/>
                    </a:lnTo>
                    <a:lnTo>
                      <a:pt x="855" y="1132"/>
                    </a:lnTo>
                    <a:lnTo>
                      <a:pt x="899" y="1473"/>
                    </a:lnTo>
                    <a:lnTo>
                      <a:pt x="942" y="1319"/>
                    </a:lnTo>
                    <a:lnTo>
                      <a:pt x="985" y="1080"/>
                    </a:lnTo>
                    <a:lnTo>
                      <a:pt x="1029" y="604"/>
                    </a:lnTo>
                    <a:lnTo>
                      <a:pt x="1072" y="315"/>
                    </a:lnTo>
                    <a:lnTo>
                      <a:pt x="1115" y="290"/>
                    </a:lnTo>
                    <a:lnTo>
                      <a:pt x="1159" y="159"/>
                    </a:lnTo>
                    <a:lnTo>
                      <a:pt x="1202" y="217"/>
                    </a:lnTo>
                    <a:lnTo>
                      <a:pt x="1245" y="225"/>
                    </a:lnTo>
                    <a:lnTo>
                      <a:pt x="1289" y="310"/>
                    </a:lnTo>
                    <a:lnTo>
                      <a:pt x="1332" y="0"/>
                    </a:lnTo>
                    <a:lnTo>
                      <a:pt x="1376" y="302"/>
                    </a:lnTo>
                    <a:lnTo>
                      <a:pt x="1419" y="381"/>
                    </a:lnTo>
                    <a:lnTo>
                      <a:pt x="1462" y="437"/>
                    </a:lnTo>
                    <a:lnTo>
                      <a:pt x="1506" y="452"/>
                    </a:lnTo>
                    <a:lnTo>
                      <a:pt x="1549" y="508"/>
                    </a:lnTo>
                    <a:lnTo>
                      <a:pt x="1592" y="686"/>
                    </a:lnTo>
                    <a:lnTo>
                      <a:pt x="1636" y="902"/>
                    </a:lnTo>
                    <a:lnTo>
                      <a:pt x="1679" y="1159"/>
                    </a:lnTo>
                    <a:lnTo>
                      <a:pt x="1722" y="1251"/>
                    </a:lnTo>
                    <a:lnTo>
                      <a:pt x="1766" y="1299"/>
                    </a:lnTo>
                    <a:lnTo>
                      <a:pt x="1809" y="1400"/>
                    </a:lnTo>
                    <a:lnTo>
                      <a:pt x="1853" y="1308"/>
                    </a:lnTo>
                    <a:lnTo>
                      <a:pt x="1896" y="1196"/>
                    </a:lnTo>
                    <a:lnTo>
                      <a:pt x="1939" y="1055"/>
                    </a:lnTo>
                    <a:lnTo>
                      <a:pt x="1983" y="974"/>
                    </a:lnTo>
                    <a:lnTo>
                      <a:pt x="2026" y="1141"/>
                    </a:lnTo>
                    <a:lnTo>
                      <a:pt x="2069" y="1056"/>
                    </a:lnTo>
                    <a:lnTo>
                      <a:pt x="2113" y="1439"/>
                    </a:lnTo>
                    <a:lnTo>
                      <a:pt x="2156" y="1421"/>
                    </a:lnTo>
                    <a:lnTo>
                      <a:pt x="2200" y="1722"/>
                    </a:lnTo>
                    <a:lnTo>
                      <a:pt x="2243" y="1221"/>
                    </a:lnTo>
                    <a:lnTo>
                      <a:pt x="2286" y="1156"/>
                    </a:lnTo>
                    <a:lnTo>
                      <a:pt x="2330" y="1083"/>
                    </a:lnTo>
                    <a:lnTo>
                      <a:pt x="2373" y="1111"/>
                    </a:lnTo>
                    <a:lnTo>
                      <a:pt x="2416" y="1097"/>
                    </a:lnTo>
                    <a:lnTo>
                      <a:pt x="2460" y="1206"/>
                    </a:lnTo>
                    <a:lnTo>
                      <a:pt x="2503" y="1176"/>
                    </a:lnTo>
                    <a:lnTo>
                      <a:pt x="2546" y="483"/>
                    </a:lnTo>
                    <a:lnTo>
                      <a:pt x="2590" y="329"/>
                    </a:lnTo>
                    <a:lnTo>
                      <a:pt x="2633" y="554"/>
                    </a:lnTo>
                    <a:lnTo>
                      <a:pt x="2677" y="291"/>
                    </a:lnTo>
                    <a:lnTo>
                      <a:pt x="2720" y="311"/>
                    </a:lnTo>
                    <a:lnTo>
                      <a:pt x="2763" y="483"/>
                    </a:lnTo>
                    <a:lnTo>
                      <a:pt x="2807" y="406"/>
                    </a:lnTo>
                    <a:lnTo>
                      <a:pt x="2850" y="446"/>
                    </a:lnTo>
                    <a:lnTo>
                      <a:pt x="2893" y="447"/>
                    </a:lnTo>
                    <a:lnTo>
                      <a:pt x="2937" y="294"/>
                    </a:lnTo>
                    <a:lnTo>
                      <a:pt x="2980" y="424"/>
                    </a:lnTo>
                    <a:lnTo>
                      <a:pt x="3023" y="591"/>
                    </a:lnTo>
                    <a:lnTo>
                      <a:pt x="3067" y="807"/>
                    </a:lnTo>
                    <a:lnTo>
                      <a:pt x="3110" y="1365"/>
                    </a:lnTo>
                    <a:lnTo>
                      <a:pt x="3154" y="1512"/>
                    </a:lnTo>
                    <a:lnTo>
                      <a:pt x="3197" y="1534"/>
                    </a:lnTo>
                    <a:lnTo>
                      <a:pt x="3240" y="1315"/>
                    </a:lnTo>
                    <a:lnTo>
                      <a:pt x="3284" y="1048"/>
                    </a:lnTo>
                    <a:lnTo>
                      <a:pt x="3327" y="1107"/>
                    </a:lnTo>
                    <a:lnTo>
                      <a:pt x="3370" y="1109"/>
                    </a:lnTo>
                    <a:lnTo>
                      <a:pt x="3414" y="1288"/>
                    </a:lnTo>
                    <a:lnTo>
                      <a:pt x="3457" y="1607"/>
                    </a:lnTo>
                    <a:lnTo>
                      <a:pt x="3500" y="1472"/>
                    </a:lnTo>
                    <a:lnTo>
                      <a:pt x="3544" y="1322"/>
                    </a:lnTo>
                    <a:lnTo>
                      <a:pt x="3587" y="1338"/>
                    </a:lnTo>
                    <a:lnTo>
                      <a:pt x="3631" y="1307"/>
                    </a:lnTo>
                    <a:lnTo>
                      <a:pt x="3674" y="1019"/>
                    </a:lnTo>
                    <a:lnTo>
                      <a:pt x="3717" y="753"/>
                    </a:lnTo>
                    <a:lnTo>
                      <a:pt x="3761" y="1328"/>
                    </a:lnTo>
                    <a:lnTo>
                      <a:pt x="3804" y="1082"/>
                    </a:lnTo>
                    <a:lnTo>
                      <a:pt x="3847" y="755"/>
                    </a:lnTo>
                    <a:lnTo>
                      <a:pt x="3891" y="674"/>
                    </a:lnTo>
                    <a:lnTo>
                      <a:pt x="3934" y="706"/>
                    </a:lnTo>
                    <a:lnTo>
                      <a:pt x="3977" y="559"/>
                    </a:lnTo>
                    <a:lnTo>
                      <a:pt x="4021" y="657"/>
                    </a:lnTo>
                    <a:lnTo>
                      <a:pt x="4064" y="489"/>
                    </a:lnTo>
                    <a:lnTo>
                      <a:pt x="4108" y="348"/>
                    </a:lnTo>
                    <a:lnTo>
                      <a:pt x="4151" y="468"/>
                    </a:lnTo>
                    <a:lnTo>
                      <a:pt x="4194" y="575"/>
                    </a:lnTo>
                    <a:lnTo>
                      <a:pt x="4238" y="799"/>
                    </a:lnTo>
                    <a:lnTo>
                      <a:pt x="4281" y="924"/>
                    </a:lnTo>
                    <a:lnTo>
                      <a:pt x="4324" y="553"/>
                    </a:lnTo>
                    <a:lnTo>
                      <a:pt x="4368" y="453"/>
                    </a:lnTo>
                    <a:lnTo>
                      <a:pt x="4411" y="66"/>
                    </a:lnTo>
                    <a:lnTo>
                      <a:pt x="4454" y="81"/>
                    </a:lnTo>
                    <a:lnTo>
                      <a:pt x="4498" y="235"/>
                    </a:lnTo>
                    <a:lnTo>
                      <a:pt x="4541" y="307"/>
                    </a:lnTo>
                    <a:lnTo>
                      <a:pt x="4585" y="616"/>
                    </a:lnTo>
                    <a:lnTo>
                      <a:pt x="4628" y="789"/>
                    </a:lnTo>
                    <a:lnTo>
                      <a:pt x="4671" y="1091"/>
                    </a:lnTo>
                    <a:lnTo>
                      <a:pt x="4715" y="1100"/>
                    </a:lnTo>
                    <a:lnTo>
                      <a:pt x="4758" y="1218"/>
                    </a:lnTo>
                    <a:lnTo>
                      <a:pt x="4801" y="1233"/>
                    </a:lnTo>
                    <a:lnTo>
                      <a:pt x="4845" y="908"/>
                    </a:lnTo>
                    <a:lnTo>
                      <a:pt x="4888" y="879"/>
                    </a:lnTo>
                    <a:lnTo>
                      <a:pt x="4924" y="330"/>
                    </a:lnTo>
                    <a:lnTo>
                      <a:pt x="4963" y="514"/>
                    </a:lnTo>
                    <a:lnTo>
                      <a:pt x="5002" y="283"/>
                    </a:lnTo>
                    <a:lnTo>
                      <a:pt x="5042" y="441"/>
                    </a:lnTo>
                    <a:lnTo>
                      <a:pt x="5081" y="600"/>
                    </a:lnTo>
                    <a:lnTo>
                      <a:pt x="5121" y="315"/>
                    </a:lnTo>
                    <a:lnTo>
                      <a:pt x="5160" y="220"/>
                    </a:lnTo>
                    <a:lnTo>
                      <a:pt x="5200" y="188"/>
                    </a:lnTo>
                    <a:lnTo>
                      <a:pt x="5239" y="674"/>
                    </a:lnTo>
                    <a:lnTo>
                      <a:pt x="5278" y="883"/>
                    </a:lnTo>
                    <a:lnTo>
                      <a:pt x="5318" y="764"/>
                    </a:lnTo>
                    <a:lnTo>
                      <a:pt x="5357" y="823"/>
                    </a:lnTo>
                    <a:lnTo>
                      <a:pt x="5397" y="704"/>
                    </a:lnTo>
                    <a:lnTo>
                      <a:pt x="5436" y="674"/>
                    </a:lnTo>
                    <a:lnTo>
                      <a:pt x="5475" y="494"/>
                    </a:lnTo>
                    <a:lnTo>
                      <a:pt x="5515" y="494"/>
                    </a:lnTo>
                    <a:lnTo>
                      <a:pt x="5554" y="443"/>
                    </a:lnTo>
                    <a:lnTo>
                      <a:pt x="5594" y="678"/>
                    </a:lnTo>
                    <a:lnTo>
                      <a:pt x="5633" y="710"/>
                    </a:lnTo>
                    <a:lnTo>
                      <a:pt x="5673" y="507"/>
                    </a:lnTo>
                    <a:lnTo>
                      <a:pt x="5712" y="1084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23" name="Google Shape;1023;p23"/>
              <p:cNvCxnSpPr/>
              <p:nvPr/>
            </p:nvCxnSpPr>
            <p:spPr>
              <a:xfrm>
                <a:off x="2846" y="2305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4" name="Google Shape;1024;p23"/>
              <p:cNvCxnSpPr/>
              <p:nvPr/>
            </p:nvCxnSpPr>
            <p:spPr>
              <a:xfrm>
                <a:off x="2831" y="231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5" name="Google Shape;1025;p23"/>
              <p:cNvCxnSpPr/>
              <p:nvPr/>
            </p:nvCxnSpPr>
            <p:spPr>
              <a:xfrm rot="10800000">
                <a:off x="2846" y="2291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6" name="Google Shape;1026;p23"/>
              <p:cNvCxnSpPr/>
              <p:nvPr/>
            </p:nvCxnSpPr>
            <p:spPr>
              <a:xfrm>
                <a:off x="2831" y="229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27" name="Google Shape;1027;p23"/>
              <p:cNvSpPr/>
              <p:nvPr/>
            </p:nvSpPr>
            <p:spPr>
              <a:xfrm>
                <a:off x="2830" y="2289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28" name="Google Shape;1028;p23"/>
              <p:cNvCxnSpPr/>
              <p:nvPr/>
            </p:nvCxnSpPr>
            <p:spPr>
              <a:xfrm>
                <a:off x="2861" y="2254"/>
                <a:ext cx="0" cy="2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9" name="Google Shape;1029;p23"/>
              <p:cNvCxnSpPr/>
              <p:nvPr/>
            </p:nvCxnSpPr>
            <p:spPr>
              <a:xfrm>
                <a:off x="2846" y="227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0" name="Google Shape;1030;p23"/>
              <p:cNvCxnSpPr/>
              <p:nvPr/>
            </p:nvCxnSpPr>
            <p:spPr>
              <a:xfrm rot="10800000">
                <a:off x="2861" y="2229"/>
                <a:ext cx="0" cy="2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1" name="Google Shape;1031;p23"/>
              <p:cNvCxnSpPr/>
              <p:nvPr/>
            </p:nvCxnSpPr>
            <p:spPr>
              <a:xfrm>
                <a:off x="2846" y="222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32" name="Google Shape;1032;p23"/>
              <p:cNvSpPr/>
              <p:nvPr/>
            </p:nvSpPr>
            <p:spPr>
              <a:xfrm>
                <a:off x="2845" y="2238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2861" y="2067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34" name="Google Shape;1034;p23"/>
              <p:cNvCxnSpPr/>
              <p:nvPr/>
            </p:nvCxnSpPr>
            <p:spPr>
              <a:xfrm>
                <a:off x="2893" y="2134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5" name="Google Shape;1035;p23"/>
              <p:cNvCxnSpPr/>
              <p:nvPr/>
            </p:nvCxnSpPr>
            <p:spPr>
              <a:xfrm>
                <a:off x="2878" y="214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6" name="Google Shape;1036;p23"/>
              <p:cNvCxnSpPr/>
              <p:nvPr/>
            </p:nvCxnSpPr>
            <p:spPr>
              <a:xfrm rot="10800000">
                <a:off x="2893" y="2120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7" name="Google Shape;1037;p23"/>
              <p:cNvCxnSpPr/>
              <p:nvPr/>
            </p:nvCxnSpPr>
            <p:spPr>
              <a:xfrm>
                <a:off x="2878" y="212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38" name="Google Shape;1038;p23"/>
              <p:cNvSpPr/>
              <p:nvPr/>
            </p:nvSpPr>
            <p:spPr>
              <a:xfrm>
                <a:off x="2877" y="2118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23"/>
              <p:cNvSpPr/>
              <p:nvPr/>
            </p:nvSpPr>
            <p:spPr>
              <a:xfrm>
                <a:off x="2892" y="2067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40" name="Google Shape;1040;p23"/>
              <p:cNvCxnSpPr/>
              <p:nvPr/>
            </p:nvCxnSpPr>
            <p:spPr>
              <a:xfrm>
                <a:off x="2924" y="2040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1" name="Google Shape;1041;p23"/>
              <p:cNvCxnSpPr/>
              <p:nvPr/>
            </p:nvCxnSpPr>
            <p:spPr>
              <a:xfrm>
                <a:off x="2909" y="205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2" name="Google Shape;1042;p23"/>
              <p:cNvCxnSpPr/>
              <p:nvPr/>
            </p:nvCxnSpPr>
            <p:spPr>
              <a:xfrm rot="10800000">
                <a:off x="2924" y="2021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3" name="Google Shape;1043;p23"/>
              <p:cNvCxnSpPr/>
              <p:nvPr/>
            </p:nvCxnSpPr>
            <p:spPr>
              <a:xfrm>
                <a:off x="2909" y="202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44" name="Google Shape;1044;p23"/>
              <p:cNvSpPr/>
              <p:nvPr/>
            </p:nvSpPr>
            <p:spPr>
              <a:xfrm>
                <a:off x="2908" y="2024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45" name="Google Shape;1045;p23"/>
              <p:cNvCxnSpPr/>
              <p:nvPr/>
            </p:nvCxnSpPr>
            <p:spPr>
              <a:xfrm>
                <a:off x="2940" y="2032"/>
                <a:ext cx="0" cy="2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6" name="Google Shape;1046;p23"/>
              <p:cNvCxnSpPr/>
              <p:nvPr/>
            </p:nvCxnSpPr>
            <p:spPr>
              <a:xfrm>
                <a:off x="2924" y="206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7" name="Google Shape;1047;p23"/>
              <p:cNvCxnSpPr/>
              <p:nvPr/>
            </p:nvCxnSpPr>
            <p:spPr>
              <a:xfrm rot="10800000">
                <a:off x="2940" y="2003"/>
                <a:ext cx="0" cy="2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8" name="Google Shape;1048;p23"/>
              <p:cNvCxnSpPr/>
              <p:nvPr/>
            </p:nvCxnSpPr>
            <p:spPr>
              <a:xfrm>
                <a:off x="2924" y="200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49" name="Google Shape;1049;p23"/>
              <p:cNvSpPr/>
              <p:nvPr/>
            </p:nvSpPr>
            <p:spPr>
              <a:xfrm>
                <a:off x="2924" y="2016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50" name="Google Shape;1050;p23"/>
              <p:cNvCxnSpPr/>
              <p:nvPr/>
            </p:nvCxnSpPr>
            <p:spPr>
              <a:xfrm>
                <a:off x="2955" y="2023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1" name="Google Shape;1051;p23"/>
              <p:cNvCxnSpPr/>
              <p:nvPr/>
            </p:nvCxnSpPr>
            <p:spPr>
              <a:xfrm>
                <a:off x="2940" y="203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2" name="Google Shape;1052;p23"/>
              <p:cNvCxnSpPr/>
              <p:nvPr/>
            </p:nvCxnSpPr>
            <p:spPr>
              <a:xfrm rot="10800000">
                <a:off x="2955" y="2010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3" name="Google Shape;1053;p23"/>
              <p:cNvCxnSpPr/>
              <p:nvPr/>
            </p:nvCxnSpPr>
            <p:spPr>
              <a:xfrm>
                <a:off x="2940" y="201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4" name="Google Shape;1054;p23"/>
              <p:cNvSpPr/>
              <p:nvPr/>
            </p:nvSpPr>
            <p:spPr>
              <a:xfrm>
                <a:off x="2939" y="200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55" name="Google Shape;1055;p23"/>
              <p:cNvCxnSpPr/>
              <p:nvPr/>
            </p:nvCxnSpPr>
            <p:spPr>
              <a:xfrm>
                <a:off x="2956" y="199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6" name="Google Shape;1056;p23"/>
              <p:cNvCxnSpPr/>
              <p:nvPr/>
            </p:nvCxnSpPr>
            <p:spPr>
              <a:xfrm>
                <a:off x="2956" y="199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7" name="Google Shape;1057;p23"/>
              <p:cNvSpPr/>
              <p:nvPr/>
            </p:nvSpPr>
            <p:spPr>
              <a:xfrm>
                <a:off x="2955" y="1981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58" name="Google Shape;1058;p23"/>
              <p:cNvCxnSpPr/>
              <p:nvPr/>
            </p:nvCxnSpPr>
            <p:spPr>
              <a:xfrm>
                <a:off x="2987" y="2023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9" name="Google Shape;1059;p23"/>
              <p:cNvCxnSpPr/>
              <p:nvPr/>
            </p:nvCxnSpPr>
            <p:spPr>
              <a:xfrm>
                <a:off x="2972" y="204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60" name="Google Shape;1060;p23"/>
              <p:cNvCxnSpPr/>
              <p:nvPr/>
            </p:nvCxnSpPr>
            <p:spPr>
              <a:xfrm rot="10800000">
                <a:off x="2987" y="2005"/>
                <a:ext cx="0" cy="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61" name="Google Shape;1061;p23"/>
              <p:cNvCxnSpPr/>
              <p:nvPr/>
            </p:nvCxnSpPr>
            <p:spPr>
              <a:xfrm>
                <a:off x="2972" y="200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62" name="Google Shape;1062;p23"/>
              <p:cNvSpPr/>
              <p:nvPr/>
            </p:nvSpPr>
            <p:spPr>
              <a:xfrm>
                <a:off x="2971" y="2007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63" name="Google Shape;1063;p23"/>
              <p:cNvCxnSpPr/>
              <p:nvPr/>
            </p:nvCxnSpPr>
            <p:spPr>
              <a:xfrm>
                <a:off x="2987" y="199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64" name="Google Shape;1064;p23"/>
              <p:cNvCxnSpPr/>
              <p:nvPr/>
            </p:nvCxnSpPr>
            <p:spPr>
              <a:xfrm>
                <a:off x="2987" y="199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65" name="Google Shape;1065;p23"/>
              <p:cNvSpPr/>
              <p:nvPr/>
            </p:nvSpPr>
            <p:spPr>
              <a:xfrm>
                <a:off x="2986" y="1981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66" name="Google Shape;1066;p23"/>
              <p:cNvCxnSpPr/>
              <p:nvPr/>
            </p:nvCxnSpPr>
            <p:spPr>
              <a:xfrm>
                <a:off x="3018" y="2067"/>
                <a:ext cx="0" cy="3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67" name="Google Shape;1067;p23"/>
              <p:cNvCxnSpPr/>
              <p:nvPr/>
            </p:nvCxnSpPr>
            <p:spPr>
              <a:xfrm>
                <a:off x="3003" y="210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68" name="Google Shape;1068;p23"/>
              <p:cNvCxnSpPr/>
              <p:nvPr/>
            </p:nvCxnSpPr>
            <p:spPr>
              <a:xfrm rot="10800000">
                <a:off x="3018" y="2029"/>
                <a:ext cx="0" cy="3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69" name="Google Shape;1069;p23"/>
              <p:cNvCxnSpPr/>
              <p:nvPr/>
            </p:nvCxnSpPr>
            <p:spPr>
              <a:xfrm>
                <a:off x="3003" y="202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70" name="Google Shape;1070;p23"/>
              <p:cNvSpPr/>
              <p:nvPr/>
            </p:nvSpPr>
            <p:spPr>
              <a:xfrm>
                <a:off x="3002" y="2051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71" name="Google Shape;1071;p23"/>
              <p:cNvCxnSpPr/>
              <p:nvPr/>
            </p:nvCxnSpPr>
            <p:spPr>
              <a:xfrm>
                <a:off x="3034" y="2220"/>
                <a:ext cx="0" cy="3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2" name="Google Shape;1072;p23"/>
              <p:cNvCxnSpPr/>
              <p:nvPr/>
            </p:nvCxnSpPr>
            <p:spPr>
              <a:xfrm>
                <a:off x="3018" y="225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3" name="Google Shape;1073;p23"/>
              <p:cNvCxnSpPr/>
              <p:nvPr/>
            </p:nvCxnSpPr>
            <p:spPr>
              <a:xfrm rot="10800000">
                <a:off x="3034" y="2183"/>
                <a:ext cx="0" cy="3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4" name="Google Shape;1074;p23"/>
              <p:cNvCxnSpPr/>
              <p:nvPr/>
            </p:nvCxnSpPr>
            <p:spPr>
              <a:xfrm>
                <a:off x="3018" y="218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75" name="Google Shape;1075;p23"/>
              <p:cNvSpPr/>
              <p:nvPr/>
            </p:nvSpPr>
            <p:spPr>
              <a:xfrm>
                <a:off x="3018" y="2203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76" name="Google Shape;1076;p23"/>
              <p:cNvCxnSpPr/>
              <p:nvPr/>
            </p:nvCxnSpPr>
            <p:spPr>
              <a:xfrm>
                <a:off x="3049" y="2092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7" name="Google Shape;1077;p23"/>
              <p:cNvCxnSpPr/>
              <p:nvPr/>
            </p:nvCxnSpPr>
            <p:spPr>
              <a:xfrm>
                <a:off x="3034" y="210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8" name="Google Shape;1078;p23"/>
              <p:cNvCxnSpPr/>
              <p:nvPr/>
            </p:nvCxnSpPr>
            <p:spPr>
              <a:xfrm rot="10800000">
                <a:off x="3049" y="2083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9" name="Google Shape;1079;p23"/>
              <p:cNvCxnSpPr/>
              <p:nvPr/>
            </p:nvCxnSpPr>
            <p:spPr>
              <a:xfrm>
                <a:off x="3034" y="208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80" name="Google Shape;1080;p23"/>
              <p:cNvSpPr/>
              <p:nvPr/>
            </p:nvSpPr>
            <p:spPr>
              <a:xfrm>
                <a:off x="3033" y="2075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81" name="Google Shape;1081;p23"/>
              <p:cNvCxnSpPr/>
              <p:nvPr/>
            </p:nvCxnSpPr>
            <p:spPr>
              <a:xfrm>
                <a:off x="3065" y="2126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2" name="Google Shape;1082;p23"/>
              <p:cNvCxnSpPr/>
              <p:nvPr/>
            </p:nvCxnSpPr>
            <p:spPr>
              <a:xfrm>
                <a:off x="3050" y="214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3" name="Google Shape;1083;p23"/>
              <p:cNvCxnSpPr/>
              <p:nvPr/>
            </p:nvCxnSpPr>
            <p:spPr>
              <a:xfrm rot="10800000">
                <a:off x="3065" y="2112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4" name="Google Shape;1084;p23"/>
              <p:cNvCxnSpPr/>
              <p:nvPr/>
            </p:nvCxnSpPr>
            <p:spPr>
              <a:xfrm>
                <a:off x="3050" y="211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85" name="Google Shape;1085;p23"/>
              <p:cNvSpPr/>
              <p:nvPr/>
            </p:nvSpPr>
            <p:spPr>
              <a:xfrm>
                <a:off x="3049" y="2110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86" name="Google Shape;1086;p23"/>
              <p:cNvCxnSpPr/>
              <p:nvPr/>
            </p:nvCxnSpPr>
            <p:spPr>
              <a:xfrm>
                <a:off x="3080" y="2187"/>
                <a:ext cx="0" cy="3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7" name="Google Shape;1087;p23"/>
              <p:cNvCxnSpPr/>
              <p:nvPr/>
            </p:nvCxnSpPr>
            <p:spPr>
              <a:xfrm>
                <a:off x="3065" y="222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8" name="Google Shape;1088;p23"/>
              <p:cNvCxnSpPr/>
              <p:nvPr/>
            </p:nvCxnSpPr>
            <p:spPr>
              <a:xfrm rot="10800000">
                <a:off x="3080" y="2150"/>
                <a:ext cx="0" cy="3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9" name="Google Shape;1089;p23"/>
              <p:cNvCxnSpPr/>
              <p:nvPr/>
            </p:nvCxnSpPr>
            <p:spPr>
              <a:xfrm>
                <a:off x="3065" y="215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90" name="Google Shape;1090;p23"/>
              <p:cNvSpPr/>
              <p:nvPr/>
            </p:nvSpPr>
            <p:spPr>
              <a:xfrm>
                <a:off x="3064" y="2171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91" name="Google Shape;1091;p23"/>
              <p:cNvCxnSpPr/>
              <p:nvPr/>
            </p:nvCxnSpPr>
            <p:spPr>
              <a:xfrm>
                <a:off x="3096" y="2001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2" name="Google Shape;1092;p23"/>
              <p:cNvCxnSpPr/>
              <p:nvPr/>
            </p:nvCxnSpPr>
            <p:spPr>
              <a:xfrm>
                <a:off x="3081" y="201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3" name="Google Shape;1093;p23"/>
              <p:cNvCxnSpPr/>
              <p:nvPr/>
            </p:nvCxnSpPr>
            <p:spPr>
              <a:xfrm rot="10800000">
                <a:off x="3096" y="1987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4" name="Google Shape;1094;p23"/>
              <p:cNvCxnSpPr/>
              <p:nvPr/>
            </p:nvCxnSpPr>
            <p:spPr>
              <a:xfrm>
                <a:off x="3081" y="198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95" name="Google Shape;1095;p23"/>
              <p:cNvSpPr/>
              <p:nvPr/>
            </p:nvSpPr>
            <p:spPr>
              <a:xfrm>
                <a:off x="3080" y="1985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96" name="Google Shape;1096;p23"/>
              <p:cNvCxnSpPr/>
              <p:nvPr/>
            </p:nvCxnSpPr>
            <p:spPr>
              <a:xfrm>
                <a:off x="3112" y="2010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7" name="Google Shape;1097;p23"/>
              <p:cNvCxnSpPr/>
              <p:nvPr/>
            </p:nvCxnSpPr>
            <p:spPr>
              <a:xfrm>
                <a:off x="3097" y="202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8" name="Google Shape;1098;p23"/>
              <p:cNvCxnSpPr/>
              <p:nvPr/>
            </p:nvCxnSpPr>
            <p:spPr>
              <a:xfrm rot="10800000">
                <a:off x="3112" y="1995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9" name="Google Shape;1099;p23"/>
              <p:cNvCxnSpPr/>
              <p:nvPr/>
            </p:nvCxnSpPr>
            <p:spPr>
              <a:xfrm>
                <a:off x="3097" y="199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00" name="Google Shape;1100;p23"/>
              <p:cNvSpPr/>
              <p:nvPr/>
            </p:nvSpPr>
            <p:spPr>
              <a:xfrm>
                <a:off x="3096" y="1994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01" name="Google Shape;1101;p23"/>
              <p:cNvCxnSpPr/>
              <p:nvPr/>
            </p:nvCxnSpPr>
            <p:spPr>
              <a:xfrm>
                <a:off x="3126" y="2099"/>
                <a:ext cx="0" cy="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2" name="Google Shape;1102;p23"/>
              <p:cNvCxnSpPr/>
              <p:nvPr/>
            </p:nvCxnSpPr>
            <p:spPr>
              <a:xfrm>
                <a:off x="3111" y="214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3" name="Google Shape;1103;p23"/>
              <p:cNvCxnSpPr/>
              <p:nvPr/>
            </p:nvCxnSpPr>
            <p:spPr>
              <a:xfrm rot="10800000">
                <a:off x="3126" y="2055"/>
                <a:ext cx="0" cy="4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4" name="Google Shape;1104;p23"/>
              <p:cNvCxnSpPr/>
              <p:nvPr/>
            </p:nvCxnSpPr>
            <p:spPr>
              <a:xfrm>
                <a:off x="3111" y="205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05" name="Google Shape;1105;p23"/>
              <p:cNvSpPr/>
              <p:nvPr/>
            </p:nvSpPr>
            <p:spPr>
              <a:xfrm>
                <a:off x="3110" y="2083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06" name="Google Shape;1106;p23"/>
              <p:cNvCxnSpPr/>
              <p:nvPr/>
            </p:nvCxnSpPr>
            <p:spPr>
              <a:xfrm>
                <a:off x="3134" y="1869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7" name="Google Shape;1107;p23"/>
              <p:cNvCxnSpPr/>
              <p:nvPr/>
            </p:nvCxnSpPr>
            <p:spPr>
              <a:xfrm>
                <a:off x="3118" y="188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8" name="Google Shape;1108;p23"/>
              <p:cNvCxnSpPr/>
              <p:nvPr/>
            </p:nvCxnSpPr>
            <p:spPr>
              <a:xfrm rot="10800000">
                <a:off x="3134" y="1850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9" name="Google Shape;1109;p23"/>
              <p:cNvCxnSpPr/>
              <p:nvPr/>
            </p:nvCxnSpPr>
            <p:spPr>
              <a:xfrm>
                <a:off x="3118" y="185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10" name="Google Shape;1110;p23"/>
              <p:cNvSpPr/>
              <p:nvPr/>
            </p:nvSpPr>
            <p:spPr>
              <a:xfrm>
                <a:off x="3117" y="1852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11" name="Google Shape;1111;p23"/>
              <p:cNvCxnSpPr/>
              <p:nvPr/>
            </p:nvCxnSpPr>
            <p:spPr>
              <a:xfrm>
                <a:off x="3151" y="1966"/>
                <a:ext cx="0" cy="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2" name="Google Shape;1112;p23"/>
              <p:cNvCxnSpPr/>
              <p:nvPr/>
            </p:nvCxnSpPr>
            <p:spPr>
              <a:xfrm>
                <a:off x="3135" y="198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3" name="Google Shape;1113;p23"/>
              <p:cNvCxnSpPr/>
              <p:nvPr/>
            </p:nvCxnSpPr>
            <p:spPr>
              <a:xfrm rot="10800000">
                <a:off x="3151" y="1945"/>
                <a:ext cx="0" cy="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4" name="Google Shape;1114;p23"/>
              <p:cNvCxnSpPr/>
              <p:nvPr/>
            </p:nvCxnSpPr>
            <p:spPr>
              <a:xfrm>
                <a:off x="3135" y="194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15" name="Google Shape;1115;p23"/>
              <p:cNvSpPr/>
              <p:nvPr/>
            </p:nvSpPr>
            <p:spPr>
              <a:xfrm>
                <a:off x="3135" y="1950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16" name="Google Shape;1116;p23"/>
              <p:cNvCxnSpPr/>
              <p:nvPr/>
            </p:nvCxnSpPr>
            <p:spPr>
              <a:xfrm>
                <a:off x="3168" y="2035"/>
                <a:ext cx="0" cy="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7" name="Google Shape;1117;p23"/>
              <p:cNvCxnSpPr/>
              <p:nvPr/>
            </p:nvCxnSpPr>
            <p:spPr>
              <a:xfrm>
                <a:off x="3153" y="204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8" name="Google Shape;1118;p23"/>
              <p:cNvCxnSpPr/>
              <p:nvPr/>
            </p:nvCxnSpPr>
            <p:spPr>
              <a:xfrm rot="10800000">
                <a:off x="3168" y="2030"/>
                <a:ext cx="0" cy="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119" name="Google Shape;1119;p23"/>
            <p:cNvGrpSpPr/>
            <p:nvPr/>
          </p:nvGrpSpPr>
          <p:grpSpPr>
            <a:xfrm>
              <a:off x="3152" y="1758"/>
              <a:ext cx="737" cy="721"/>
              <a:chOff x="3152" y="1758"/>
              <a:chExt cx="737" cy="721"/>
            </a:xfrm>
          </p:grpSpPr>
          <p:cxnSp>
            <p:nvCxnSpPr>
              <p:cNvPr id="1120" name="Google Shape;1120;p23"/>
              <p:cNvCxnSpPr/>
              <p:nvPr/>
            </p:nvCxnSpPr>
            <p:spPr>
              <a:xfrm>
                <a:off x="3153" y="203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21" name="Google Shape;1121;p23"/>
              <p:cNvSpPr/>
              <p:nvPr/>
            </p:nvSpPr>
            <p:spPr>
              <a:xfrm>
                <a:off x="3152" y="201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22" name="Google Shape;1122;p23"/>
              <p:cNvCxnSpPr/>
              <p:nvPr/>
            </p:nvCxnSpPr>
            <p:spPr>
              <a:xfrm>
                <a:off x="3185" y="2015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3" name="Google Shape;1123;p23"/>
              <p:cNvCxnSpPr/>
              <p:nvPr/>
            </p:nvCxnSpPr>
            <p:spPr>
              <a:xfrm>
                <a:off x="3170" y="202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4" name="Google Shape;1124;p23"/>
              <p:cNvCxnSpPr/>
              <p:nvPr/>
            </p:nvCxnSpPr>
            <p:spPr>
              <a:xfrm rot="10800000">
                <a:off x="3185" y="2007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5" name="Google Shape;1125;p23"/>
              <p:cNvCxnSpPr/>
              <p:nvPr/>
            </p:nvCxnSpPr>
            <p:spPr>
              <a:xfrm>
                <a:off x="3170" y="200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26" name="Google Shape;1126;p23"/>
              <p:cNvSpPr/>
              <p:nvPr/>
            </p:nvSpPr>
            <p:spPr>
              <a:xfrm>
                <a:off x="3169" y="1999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27" name="Google Shape;1127;p23"/>
              <p:cNvCxnSpPr/>
              <p:nvPr/>
            </p:nvCxnSpPr>
            <p:spPr>
              <a:xfrm>
                <a:off x="3203" y="1880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8" name="Google Shape;1128;p23"/>
              <p:cNvCxnSpPr/>
              <p:nvPr/>
            </p:nvCxnSpPr>
            <p:spPr>
              <a:xfrm>
                <a:off x="3187" y="189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9" name="Google Shape;1129;p23"/>
              <p:cNvCxnSpPr/>
              <p:nvPr/>
            </p:nvCxnSpPr>
            <p:spPr>
              <a:xfrm rot="10800000">
                <a:off x="3203" y="1866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0" name="Google Shape;1130;p23"/>
              <p:cNvCxnSpPr/>
              <p:nvPr/>
            </p:nvCxnSpPr>
            <p:spPr>
              <a:xfrm>
                <a:off x="3187" y="186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31" name="Google Shape;1131;p23"/>
              <p:cNvSpPr/>
              <p:nvPr/>
            </p:nvSpPr>
            <p:spPr>
              <a:xfrm>
                <a:off x="3186" y="1864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32" name="Google Shape;1132;p23"/>
              <p:cNvCxnSpPr/>
              <p:nvPr/>
            </p:nvCxnSpPr>
            <p:spPr>
              <a:xfrm>
                <a:off x="3220" y="1941"/>
                <a:ext cx="0" cy="2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3" name="Google Shape;1133;p23"/>
              <p:cNvCxnSpPr/>
              <p:nvPr/>
            </p:nvCxnSpPr>
            <p:spPr>
              <a:xfrm>
                <a:off x="3205" y="196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4" name="Google Shape;1134;p23"/>
              <p:cNvCxnSpPr/>
              <p:nvPr/>
            </p:nvCxnSpPr>
            <p:spPr>
              <a:xfrm rot="10800000">
                <a:off x="3220" y="1916"/>
                <a:ext cx="0" cy="2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5" name="Google Shape;1135;p23"/>
              <p:cNvCxnSpPr/>
              <p:nvPr/>
            </p:nvCxnSpPr>
            <p:spPr>
              <a:xfrm>
                <a:off x="3205" y="191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36" name="Google Shape;1136;p23"/>
              <p:cNvSpPr/>
              <p:nvPr/>
            </p:nvSpPr>
            <p:spPr>
              <a:xfrm>
                <a:off x="3204" y="1925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37" name="Google Shape;1137;p23"/>
              <p:cNvCxnSpPr/>
              <p:nvPr/>
            </p:nvCxnSpPr>
            <p:spPr>
              <a:xfrm>
                <a:off x="3237" y="2036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8" name="Google Shape;1138;p23"/>
              <p:cNvCxnSpPr/>
              <p:nvPr/>
            </p:nvCxnSpPr>
            <p:spPr>
              <a:xfrm>
                <a:off x="3222" y="204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9" name="Google Shape;1139;p23"/>
              <p:cNvCxnSpPr/>
              <p:nvPr/>
            </p:nvCxnSpPr>
            <p:spPr>
              <a:xfrm rot="10800000">
                <a:off x="3237" y="2024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0" name="Google Shape;1140;p23"/>
              <p:cNvCxnSpPr/>
              <p:nvPr/>
            </p:nvCxnSpPr>
            <p:spPr>
              <a:xfrm>
                <a:off x="3222" y="202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41" name="Google Shape;1141;p23"/>
              <p:cNvSpPr/>
              <p:nvPr/>
            </p:nvSpPr>
            <p:spPr>
              <a:xfrm>
                <a:off x="3221" y="2020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42" name="Google Shape;1142;p23"/>
              <p:cNvCxnSpPr/>
              <p:nvPr/>
            </p:nvCxnSpPr>
            <p:spPr>
              <a:xfrm>
                <a:off x="3254" y="2225"/>
                <a:ext cx="0" cy="2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3" name="Google Shape;1143;p23"/>
              <p:cNvCxnSpPr/>
              <p:nvPr/>
            </p:nvCxnSpPr>
            <p:spPr>
              <a:xfrm>
                <a:off x="3239" y="225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4" name="Google Shape;1144;p23"/>
              <p:cNvCxnSpPr/>
              <p:nvPr/>
            </p:nvCxnSpPr>
            <p:spPr>
              <a:xfrm rot="10800000">
                <a:off x="3254" y="2196"/>
                <a:ext cx="0" cy="2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5" name="Google Shape;1145;p23"/>
              <p:cNvCxnSpPr/>
              <p:nvPr/>
            </p:nvCxnSpPr>
            <p:spPr>
              <a:xfrm>
                <a:off x="3239" y="219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46" name="Google Shape;1146;p23"/>
              <p:cNvSpPr/>
              <p:nvPr/>
            </p:nvSpPr>
            <p:spPr>
              <a:xfrm>
                <a:off x="3238" y="220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23"/>
              <p:cNvSpPr/>
              <p:nvPr/>
            </p:nvSpPr>
            <p:spPr>
              <a:xfrm>
                <a:off x="3255" y="2323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48" name="Google Shape;1148;p23"/>
              <p:cNvCxnSpPr/>
              <p:nvPr/>
            </p:nvCxnSpPr>
            <p:spPr>
              <a:xfrm>
                <a:off x="3288" y="2349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9" name="Google Shape;1149;p23"/>
              <p:cNvCxnSpPr/>
              <p:nvPr/>
            </p:nvCxnSpPr>
            <p:spPr>
              <a:xfrm>
                <a:off x="3273" y="235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0" name="Google Shape;1150;p23"/>
              <p:cNvCxnSpPr/>
              <p:nvPr/>
            </p:nvCxnSpPr>
            <p:spPr>
              <a:xfrm rot="10800000">
                <a:off x="3288" y="2339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1" name="Google Shape;1151;p23"/>
              <p:cNvCxnSpPr/>
              <p:nvPr/>
            </p:nvCxnSpPr>
            <p:spPr>
              <a:xfrm>
                <a:off x="3273" y="233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52" name="Google Shape;1152;p23"/>
              <p:cNvSpPr/>
              <p:nvPr/>
            </p:nvSpPr>
            <p:spPr>
              <a:xfrm>
                <a:off x="3272" y="2333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53" name="Google Shape;1153;p23"/>
              <p:cNvCxnSpPr/>
              <p:nvPr/>
            </p:nvCxnSpPr>
            <p:spPr>
              <a:xfrm>
                <a:off x="3306" y="2401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4" name="Google Shape;1154;p23"/>
              <p:cNvCxnSpPr/>
              <p:nvPr/>
            </p:nvCxnSpPr>
            <p:spPr>
              <a:xfrm>
                <a:off x="3291" y="241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5" name="Google Shape;1155;p23"/>
              <p:cNvCxnSpPr/>
              <p:nvPr/>
            </p:nvCxnSpPr>
            <p:spPr>
              <a:xfrm rot="10800000">
                <a:off x="3306" y="2390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6" name="Google Shape;1156;p23"/>
              <p:cNvCxnSpPr/>
              <p:nvPr/>
            </p:nvCxnSpPr>
            <p:spPr>
              <a:xfrm>
                <a:off x="3291" y="239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57" name="Google Shape;1157;p23"/>
              <p:cNvSpPr/>
              <p:nvPr/>
            </p:nvSpPr>
            <p:spPr>
              <a:xfrm>
                <a:off x="3290" y="2384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58" name="Google Shape;1158;p23"/>
              <p:cNvCxnSpPr/>
              <p:nvPr/>
            </p:nvCxnSpPr>
            <p:spPr>
              <a:xfrm>
                <a:off x="3308" y="237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9" name="Google Shape;1159;p23"/>
              <p:cNvCxnSpPr/>
              <p:nvPr/>
            </p:nvCxnSpPr>
            <p:spPr>
              <a:xfrm>
                <a:off x="3308" y="237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60" name="Google Shape;1160;p23"/>
              <p:cNvSpPr/>
              <p:nvPr/>
            </p:nvSpPr>
            <p:spPr>
              <a:xfrm>
                <a:off x="3307" y="2361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1" name="Google Shape;1161;p23"/>
              <p:cNvCxnSpPr/>
              <p:nvPr/>
            </p:nvCxnSpPr>
            <p:spPr>
              <a:xfrm>
                <a:off x="3340" y="2375"/>
                <a:ext cx="0" cy="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2" name="Google Shape;1162;p23"/>
              <p:cNvCxnSpPr/>
              <p:nvPr/>
            </p:nvCxnSpPr>
            <p:spPr>
              <a:xfrm>
                <a:off x="3325" y="237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3" name="Google Shape;1163;p23"/>
              <p:cNvCxnSpPr/>
              <p:nvPr/>
            </p:nvCxnSpPr>
            <p:spPr>
              <a:xfrm rot="10800000">
                <a:off x="3340" y="2372"/>
                <a:ext cx="0" cy="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4" name="Google Shape;1164;p23"/>
              <p:cNvCxnSpPr/>
              <p:nvPr/>
            </p:nvCxnSpPr>
            <p:spPr>
              <a:xfrm>
                <a:off x="3325" y="237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65" name="Google Shape;1165;p23"/>
              <p:cNvSpPr/>
              <p:nvPr/>
            </p:nvSpPr>
            <p:spPr>
              <a:xfrm>
                <a:off x="3324" y="2358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6" name="Google Shape;1166;p23"/>
              <p:cNvCxnSpPr/>
              <p:nvPr/>
            </p:nvCxnSpPr>
            <p:spPr>
              <a:xfrm>
                <a:off x="3357" y="2341"/>
                <a:ext cx="0" cy="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7" name="Google Shape;1167;p23"/>
              <p:cNvCxnSpPr/>
              <p:nvPr/>
            </p:nvCxnSpPr>
            <p:spPr>
              <a:xfrm>
                <a:off x="3342" y="236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8" name="Google Shape;1168;p23"/>
              <p:cNvCxnSpPr/>
              <p:nvPr/>
            </p:nvCxnSpPr>
            <p:spPr>
              <a:xfrm rot="10800000">
                <a:off x="3357" y="2314"/>
                <a:ext cx="0" cy="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9" name="Google Shape;1169;p23"/>
              <p:cNvCxnSpPr/>
              <p:nvPr/>
            </p:nvCxnSpPr>
            <p:spPr>
              <a:xfrm>
                <a:off x="3342" y="231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70" name="Google Shape;1170;p23"/>
              <p:cNvSpPr/>
              <p:nvPr/>
            </p:nvSpPr>
            <p:spPr>
              <a:xfrm>
                <a:off x="3341" y="2325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71" name="Google Shape;1171;p23"/>
              <p:cNvCxnSpPr/>
              <p:nvPr/>
            </p:nvCxnSpPr>
            <p:spPr>
              <a:xfrm>
                <a:off x="3374" y="2464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2" name="Google Shape;1172;p23"/>
              <p:cNvCxnSpPr/>
              <p:nvPr/>
            </p:nvCxnSpPr>
            <p:spPr>
              <a:xfrm>
                <a:off x="3359" y="246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3" name="Google Shape;1173;p23"/>
              <p:cNvCxnSpPr/>
              <p:nvPr/>
            </p:nvCxnSpPr>
            <p:spPr>
              <a:xfrm rot="10800000">
                <a:off x="3374" y="2462"/>
                <a:ext cx="0" cy="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4" name="Google Shape;1174;p23"/>
              <p:cNvCxnSpPr/>
              <p:nvPr/>
            </p:nvCxnSpPr>
            <p:spPr>
              <a:xfrm>
                <a:off x="3359" y="246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75" name="Google Shape;1175;p23"/>
              <p:cNvSpPr/>
              <p:nvPr/>
            </p:nvSpPr>
            <p:spPr>
              <a:xfrm>
                <a:off x="3358" y="244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76" name="Google Shape;1176;p23"/>
              <p:cNvCxnSpPr/>
              <p:nvPr/>
            </p:nvCxnSpPr>
            <p:spPr>
              <a:xfrm>
                <a:off x="3392" y="2344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7" name="Google Shape;1177;p23"/>
              <p:cNvCxnSpPr/>
              <p:nvPr/>
            </p:nvCxnSpPr>
            <p:spPr>
              <a:xfrm>
                <a:off x="3377" y="236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8" name="Google Shape;1178;p23"/>
              <p:cNvCxnSpPr/>
              <p:nvPr/>
            </p:nvCxnSpPr>
            <p:spPr>
              <a:xfrm rot="10800000">
                <a:off x="3392" y="2328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9" name="Google Shape;1179;p23"/>
              <p:cNvCxnSpPr/>
              <p:nvPr/>
            </p:nvCxnSpPr>
            <p:spPr>
              <a:xfrm>
                <a:off x="3377" y="232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80" name="Google Shape;1180;p23"/>
              <p:cNvSpPr/>
              <p:nvPr/>
            </p:nvSpPr>
            <p:spPr>
              <a:xfrm>
                <a:off x="3376" y="2328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81" name="Google Shape;1181;p23"/>
              <p:cNvCxnSpPr/>
              <p:nvPr/>
            </p:nvCxnSpPr>
            <p:spPr>
              <a:xfrm>
                <a:off x="3409" y="2313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2" name="Google Shape;1182;p23"/>
              <p:cNvCxnSpPr/>
              <p:nvPr/>
            </p:nvCxnSpPr>
            <p:spPr>
              <a:xfrm>
                <a:off x="3394" y="232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3" name="Google Shape;1183;p23"/>
              <p:cNvCxnSpPr/>
              <p:nvPr/>
            </p:nvCxnSpPr>
            <p:spPr>
              <a:xfrm rot="10800000">
                <a:off x="3409" y="2301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4" name="Google Shape;1184;p23"/>
              <p:cNvCxnSpPr/>
              <p:nvPr/>
            </p:nvCxnSpPr>
            <p:spPr>
              <a:xfrm>
                <a:off x="3394" y="230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85" name="Google Shape;1185;p23"/>
              <p:cNvSpPr/>
              <p:nvPr/>
            </p:nvSpPr>
            <p:spPr>
              <a:xfrm>
                <a:off x="3393" y="2297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86" name="Google Shape;1186;p23"/>
              <p:cNvCxnSpPr/>
              <p:nvPr/>
            </p:nvCxnSpPr>
            <p:spPr>
              <a:xfrm>
                <a:off x="3426" y="2291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7" name="Google Shape;1187;p23"/>
              <p:cNvCxnSpPr/>
              <p:nvPr/>
            </p:nvCxnSpPr>
            <p:spPr>
              <a:xfrm>
                <a:off x="3411" y="230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8" name="Google Shape;1188;p23"/>
              <p:cNvCxnSpPr/>
              <p:nvPr/>
            </p:nvCxnSpPr>
            <p:spPr>
              <a:xfrm rot="10800000">
                <a:off x="3426" y="2278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9" name="Google Shape;1189;p23"/>
              <p:cNvCxnSpPr/>
              <p:nvPr/>
            </p:nvCxnSpPr>
            <p:spPr>
              <a:xfrm>
                <a:off x="3411" y="227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90" name="Google Shape;1190;p23"/>
              <p:cNvSpPr/>
              <p:nvPr/>
            </p:nvSpPr>
            <p:spPr>
              <a:xfrm>
                <a:off x="3410" y="2274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91" name="Google Shape;1191;p23"/>
              <p:cNvCxnSpPr/>
              <p:nvPr/>
            </p:nvCxnSpPr>
            <p:spPr>
              <a:xfrm>
                <a:off x="3443" y="2285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2" name="Google Shape;1192;p23"/>
              <p:cNvCxnSpPr/>
              <p:nvPr/>
            </p:nvCxnSpPr>
            <p:spPr>
              <a:xfrm>
                <a:off x="3428" y="229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3" name="Google Shape;1193;p23"/>
              <p:cNvCxnSpPr/>
              <p:nvPr/>
            </p:nvCxnSpPr>
            <p:spPr>
              <a:xfrm rot="10800000">
                <a:off x="3443" y="2271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4" name="Google Shape;1194;p23"/>
              <p:cNvCxnSpPr/>
              <p:nvPr/>
            </p:nvCxnSpPr>
            <p:spPr>
              <a:xfrm>
                <a:off x="3428" y="227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95" name="Google Shape;1195;p23"/>
              <p:cNvSpPr/>
              <p:nvPr/>
            </p:nvSpPr>
            <p:spPr>
              <a:xfrm>
                <a:off x="3427" y="226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96" name="Google Shape;1196;p23"/>
              <p:cNvCxnSpPr/>
              <p:nvPr/>
            </p:nvCxnSpPr>
            <p:spPr>
              <a:xfrm>
                <a:off x="3460" y="2263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7" name="Google Shape;1197;p23"/>
              <p:cNvCxnSpPr/>
              <p:nvPr/>
            </p:nvCxnSpPr>
            <p:spPr>
              <a:xfrm>
                <a:off x="3445" y="227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8" name="Google Shape;1198;p23"/>
              <p:cNvCxnSpPr/>
              <p:nvPr/>
            </p:nvCxnSpPr>
            <p:spPr>
              <a:xfrm rot="10800000">
                <a:off x="3460" y="2255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9" name="Google Shape;1199;p23"/>
              <p:cNvCxnSpPr/>
              <p:nvPr/>
            </p:nvCxnSpPr>
            <p:spPr>
              <a:xfrm>
                <a:off x="3445" y="225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00" name="Google Shape;1200;p23"/>
              <p:cNvSpPr/>
              <p:nvPr/>
            </p:nvSpPr>
            <p:spPr>
              <a:xfrm>
                <a:off x="3444" y="2246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01" name="Google Shape;1201;p23"/>
              <p:cNvCxnSpPr/>
              <p:nvPr/>
            </p:nvCxnSpPr>
            <p:spPr>
              <a:xfrm>
                <a:off x="3477" y="2192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2" name="Google Shape;1202;p23"/>
              <p:cNvCxnSpPr/>
              <p:nvPr/>
            </p:nvCxnSpPr>
            <p:spPr>
              <a:xfrm>
                <a:off x="3462" y="220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3" name="Google Shape;1203;p23"/>
              <p:cNvCxnSpPr/>
              <p:nvPr/>
            </p:nvCxnSpPr>
            <p:spPr>
              <a:xfrm rot="10800000">
                <a:off x="3477" y="2181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4" name="Google Shape;1204;p23"/>
              <p:cNvCxnSpPr/>
              <p:nvPr/>
            </p:nvCxnSpPr>
            <p:spPr>
              <a:xfrm>
                <a:off x="3462" y="218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05" name="Google Shape;1205;p23"/>
              <p:cNvSpPr/>
              <p:nvPr/>
            </p:nvSpPr>
            <p:spPr>
              <a:xfrm>
                <a:off x="3461" y="2176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06" name="Google Shape;1206;p23"/>
              <p:cNvCxnSpPr/>
              <p:nvPr/>
            </p:nvCxnSpPr>
            <p:spPr>
              <a:xfrm>
                <a:off x="3495" y="2107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7" name="Google Shape;1207;p23"/>
              <p:cNvCxnSpPr/>
              <p:nvPr/>
            </p:nvCxnSpPr>
            <p:spPr>
              <a:xfrm>
                <a:off x="3480" y="212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8" name="Google Shape;1208;p23"/>
              <p:cNvCxnSpPr/>
              <p:nvPr/>
            </p:nvCxnSpPr>
            <p:spPr>
              <a:xfrm rot="10800000">
                <a:off x="3495" y="2090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9" name="Google Shape;1209;p23"/>
              <p:cNvCxnSpPr/>
              <p:nvPr/>
            </p:nvCxnSpPr>
            <p:spPr>
              <a:xfrm>
                <a:off x="3480" y="209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10" name="Google Shape;1210;p23"/>
              <p:cNvSpPr/>
              <p:nvPr/>
            </p:nvSpPr>
            <p:spPr>
              <a:xfrm>
                <a:off x="3479" y="2090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11" name="Google Shape;1211;p23"/>
              <p:cNvCxnSpPr/>
              <p:nvPr/>
            </p:nvCxnSpPr>
            <p:spPr>
              <a:xfrm>
                <a:off x="3512" y="2005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2" name="Google Shape;1212;p23"/>
              <p:cNvCxnSpPr/>
              <p:nvPr/>
            </p:nvCxnSpPr>
            <p:spPr>
              <a:xfrm>
                <a:off x="3497" y="201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3" name="Google Shape;1213;p23"/>
              <p:cNvCxnSpPr/>
              <p:nvPr/>
            </p:nvCxnSpPr>
            <p:spPr>
              <a:xfrm rot="10800000">
                <a:off x="3512" y="1994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4" name="Google Shape;1214;p23"/>
              <p:cNvCxnSpPr/>
              <p:nvPr/>
            </p:nvCxnSpPr>
            <p:spPr>
              <a:xfrm>
                <a:off x="3497" y="199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15" name="Google Shape;1215;p23"/>
              <p:cNvSpPr/>
              <p:nvPr/>
            </p:nvSpPr>
            <p:spPr>
              <a:xfrm>
                <a:off x="3496" y="198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16" name="Google Shape;1216;p23"/>
              <p:cNvCxnSpPr/>
              <p:nvPr/>
            </p:nvCxnSpPr>
            <p:spPr>
              <a:xfrm>
                <a:off x="3529" y="1968"/>
                <a:ext cx="0" cy="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7" name="Google Shape;1217;p23"/>
              <p:cNvCxnSpPr/>
              <p:nvPr/>
            </p:nvCxnSpPr>
            <p:spPr>
              <a:xfrm>
                <a:off x="3514" y="198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8" name="Google Shape;1218;p23"/>
              <p:cNvCxnSpPr/>
              <p:nvPr/>
            </p:nvCxnSpPr>
            <p:spPr>
              <a:xfrm rot="10800000">
                <a:off x="3529" y="1951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9" name="Google Shape;1219;p23"/>
              <p:cNvCxnSpPr/>
              <p:nvPr/>
            </p:nvCxnSpPr>
            <p:spPr>
              <a:xfrm>
                <a:off x="3514" y="195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20" name="Google Shape;1220;p23"/>
              <p:cNvSpPr/>
              <p:nvPr/>
            </p:nvSpPr>
            <p:spPr>
              <a:xfrm>
                <a:off x="3513" y="1952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21" name="Google Shape;1221;p23"/>
              <p:cNvCxnSpPr/>
              <p:nvPr/>
            </p:nvCxnSpPr>
            <p:spPr>
              <a:xfrm>
                <a:off x="3546" y="1949"/>
                <a:ext cx="0" cy="2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2" name="Google Shape;1222;p23"/>
              <p:cNvCxnSpPr/>
              <p:nvPr/>
            </p:nvCxnSpPr>
            <p:spPr>
              <a:xfrm>
                <a:off x="3531" y="197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3" name="Google Shape;1223;p23"/>
              <p:cNvCxnSpPr/>
              <p:nvPr/>
            </p:nvCxnSpPr>
            <p:spPr>
              <a:xfrm rot="10800000">
                <a:off x="3546" y="1927"/>
                <a:ext cx="0" cy="2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4" name="Google Shape;1224;p23"/>
              <p:cNvCxnSpPr/>
              <p:nvPr/>
            </p:nvCxnSpPr>
            <p:spPr>
              <a:xfrm>
                <a:off x="3531" y="192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25" name="Google Shape;1225;p23"/>
              <p:cNvSpPr/>
              <p:nvPr/>
            </p:nvSpPr>
            <p:spPr>
              <a:xfrm>
                <a:off x="3530" y="1933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26" name="Google Shape;1226;p23"/>
              <p:cNvCxnSpPr/>
              <p:nvPr/>
            </p:nvCxnSpPr>
            <p:spPr>
              <a:xfrm>
                <a:off x="3563" y="1909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7" name="Google Shape;1227;p23"/>
              <p:cNvCxnSpPr/>
              <p:nvPr/>
            </p:nvCxnSpPr>
            <p:spPr>
              <a:xfrm>
                <a:off x="3548" y="192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8" name="Google Shape;1228;p23"/>
              <p:cNvCxnSpPr/>
              <p:nvPr/>
            </p:nvCxnSpPr>
            <p:spPr>
              <a:xfrm rot="10800000">
                <a:off x="3563" y="1896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9" name="Google Shape;1229;p23"/>
              <p:cNvCxnSpPr/>
              <p:nvPr/>
            </p:nvCxnSpPr>
            <p:spPr>
              <a:xfrm>
                <a:off x="3548" y="189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30" name="Google Shape;1230;p23"/>
              <p:cNvSpPr/>
              <p:nvPr/>
            </p:nvSpPr>
            <p:spPr>
              <a:xfrm>
                <a:off x="3547" y="1893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31" name="Google Shape;1231;p23"/>
              <p:cNvCxnSpPr/>
              <p:nvPr/>
            </p:nvCxnSpPr>
            <p:spPr>
              <a:xfrm>
                <a:off x="3581" y="1946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2" name="Google Shape;1232;p23"/>
              <p:cNvCxnSpPr/>
              <p:nvPr/>
            </p:nvCxnSpPr>
            <p:spPr>
              <a:xfrm>
                <a:off x="3566" y="196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3" name="Google Shape;1233;p23"/>
              <p:cNvCxnSpPr/>
              <p:nvPr/>
            </p:nvCxnSpPr>
            <p:spPr>
              <a:xfrm rot="10800000">
                <a:off x="3581" y="1930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4" name="Google Shape;1234;p23"/>
              <p:cNvCxnSpPr/>
              <p:nvPr/>
            </p:nvCxnSpPr>
            <p:spPr>
              <a:xfrm>
                <a:off x="3566" y="193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35" name="Google Shape;1235;p23"/>
              <p:cNvSpPr/>
              <p:nvPr/>
            </p:nvSpPr>
            <p:spPr>
              <a:xfrm>
                <a:off x="3565" y="1929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36" name="Google Shape;1236;p23"/>
              <p:cNvCxnSpPr/>
              <p:nvPr/>
            </p:nvCxnSpPr>
            <p:spPr>
              <a:xfrm>
                <a:off x="3598" y="1990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7" name="Google Shape;1237;p23"/>
              <p:cNvCxnSpPr/>
              <p:nvPr/>
            </p:nvCxnSpPr>
            <p:spPr>
              <a:xfrm>
                <a:off x="3583" y="200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8" name="Google Shape;1238;p23"/>
              <p:cNvCxnSpPr/>
              <p:nvPr/>
            </p:nvCxnSpPr>
            <p:spPr>
              <a:xfrm rot="10800000">
                <a:off x="3598" y="1976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9" name="Google Shape;1239;p23"/>
              <p:cNvCxnSpPr/>
              <p:nvPr/>
            </p:nvCxnSpPr>
            <p:spPr>
              <a:xfrm>
                <a:off x="3583" y="197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0" name="Google Shape;1240;p23"/>
              <p:cNvSpPr/>
              <p:nvPr/>
            </p:nvSpPr>
            <p:spPr>
              <a:xfrm>
                <a:off x="3582" y="1974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41" name="Google Shape;1241;p23"/>
              <p:cNvCxnSpPr/>
              <p:nvPr/>
            </p:nvCxnSpPr>
            <p:spPr>
              <a:xfrm>
                <a:off x="3615" y="2046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2" name="Google Shape;1242;p23"/>
              <p:cNvCxnSpPr/>
              <p:nvPr/>
            </p:nvCxnSpPr>
            <p:spPr>
              <a:xfrm>
                <a:off x="3600" y="206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3" name="Google Shape;1243;p23"/>
              <p:cNvCxnSpPr/>
              <p:nvPr/>
            </p:nvCxnSpPr>
            <p:spPr>
              <a:xfrm rot="10800000">
                <a:off x="3615" y="2031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4" name="Google Shape;1244;p23"/>
              <p:cNvCxnSpPr/>
              <p:nvPr/>
            </p:nvCxnSpPr>
            <p:spPr>
              <a:xfrm>
                <a:off x="3600" y="203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5" name="Google Shape;1245;p23"/>
              <p:cNvSpPr/>
              <p:nvPr/>
            </p:nvSpPr>
            <p:spPr>
              <a:xfrm>
                <a:off x="3599" y="2030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46" name="Google Shape;1246;p23"/>
              <p:cNvCxnSpPr/>
              <p:nvPr/>
            </p:nvCxnSpPr>
            <p:spPr>
              <a:xfrm>
                <a:off x="3632" y="2078"/>
                <a:ext cx="0" cy="2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7" name="Google Shape;1247;p23"/>
              <p:cNvCxnSpPr/>
              <p:nvPr/>
            </p:nvCxnSpPr>
            <p:spPr>
              <a:xfrm>
                <a:off x="3617" y="210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8" name="Google Shape;1248;p23"/>
              <p:cNvCxnSpPr/>
              <p:nvPr/>
            </p:nvCxnSpPr>
            <p:spPr>
              <a:xfrm rot="10800000">
                <a:off x="3632" y="2051"/>
                <a:ext cx="0" cy="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9" name="Google Shape;1249;p23"/>
              <p:cNvCxnSpPr/>
              <p:nvPr/>
            </p:nvCxnSpPr>
            <p:spPr>
              <a:xfrm>
                <a:off x="3617" y="205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50" name="Google Shape;1250;p23"/>
              <p:cNvSpPr/>
              <p:nvPr/>
            </p:nvSpPr>
            <p:spPr>
              <a:xfrm>
                <a:off x="3616" y="2062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51" name="Google Shape;1251;p23"/>
              <p:cNvCxnSpPr/>
              <p:nvPr/>
            </p:nvCxnSpPr>
            <p:spPr>
              <a:xfrm>
                <a:off x="3650" y="2012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2" name="Google Shape;1252;p23"/>
              <p:cNvCxnSpPr/>
              <p:nvPr/>
            </p:nvCxnSpPr>
            <p:spPr>
              <a:xfrm>
                <a:off x="3634" y="202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3" name="Google Shape;1253;p23"/>
              <p:cNvCxnSpPr/>
              <p:nvPr/>
            </p:nvCxnSpPr>
            <p:spPr>
              <a:xfrm rot="10800000">
                <a:off x="3650" y="1997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4" name="Google Shape;1254;p23"/>
              <p:cNvCxnSpPr/>
              <p:nvPr/>
            </p:nvCxnSpPr>
            <p:spPr>
              <a:xfrm>
                <a:off x="3634" y="199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55" name="Google Shape;1255;p23"/>
              <p:cNvSpPr/>
              <p:nvPr/>
            </p:nvSpPr>
            <p:spPr>
              <a:xfrm>
                <a:off x="3633" y="1995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56" name="Google Shape;1256;p23"/>
              <p:cNvCxnSpPr/>
              <p:nvPr/>
            </p:nvCxnSpPr>
            <p:spPr>
              <a:xfrm>
                <a:off x="3667" y="2046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7" name="Google Shape;1257;p23"/>
              <p:cNvCxnSpPr/>
              <p:nvPr/>
            </p:nvCxnSpPr>
            <p:spPr>
              <a:xfrm>
                <a:off x="3651" y="205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8" name="Google Shape;1258;p23"/>
              <p:cNvCxnSpPr/>
              <p:nvPr/>
            </p:nvCxnSpPr>
            <p:spPr>
              <a:xfrm rot="10800000">
                <a:off x="3667" y="2036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9" name="Google Shape;1259;p23"/>
              <p:cNvCxnSpPr/>
              <p:nvPr/>
            </p:nvCxnSpPr>
            <p:spPr>
              <a:xfrm>
                <a:off x="3651" y="203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60" name="Google Shape;1260;p23"/>
              <p:cNvSpPr/>
              <p:nvPr/>
            </p:nvSpPr>
            <p:spPr>
              <a:xfrm>
                <a:off x="3651" y="2029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61" name="Google Shape;1261;p23"/>
              <p:cNvCxnSpPr/>
              <p:nvPr/>
            </p:nvCxnSpPr>
            <p:spPr>
              <a:xfrm>
                <a:off x="3684" y="1894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2" name="Google Shape;1262;p23"/>
              <p:cNvCxnSpPr/>
              <p:nvPr/>
            </p:nvCxnSpPr>
            <p:spPr>
              <a:xfrm>
                <a:off x="3669" y="190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3" name="Google Shape;1263;p23"/>
              <p:cNvCxnSpPr/>
              <p:nvPr/>
            </p:nvCxnSpPr>
            <p:spPr>
              <a:xfrm rot="10800000">
                <a:off x="3684" y="1879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4" name="Google Shape;1264;p23"/>
              <p:cNvCxnSpPr/>
              <p:nvPr/>
            </p:nvCxnSpPr>
            <p:spPr>
              <a:xfrm>
                <a:off x="3669" y="187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65" name="Google Shape;1265;p23"/>
              <p:cNvSpPr/>
              <p:nvPr/>
            </p:nvSpPr>
            <p:spPr>
              <a:xfrm>
                <a:off x="3668" y="187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66" name="Google Shape;1266;p23"/>
              <p:cNvCxnSpPr/>
              <p:nvPr/>
            </p:nvCxnSpPr>
            <p:spPr>
              <a:xfrm>
                <a:off x="3701" y="1901"/>
                <a:ext cx="0" cy="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7" name="Google Shape;1267;p23"/>
              <p:cNvCxnSpPr/>
              <p:nvPr/>
            </p:nvCxnSpPr>
            <p:spPr>
              <a:xfrm>
                <a:off x="3686" y="192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8" name="Google Shape;1268;p23"/>
              <p:cNvCxnSpPr/>
              <p:nvPr/>
            </p:nvCxnSpPr>
            <p:spPr>
              <a:xfrm rot="10800000">
                <a:off x="3701" y="1873"/>
                <a:ext cx="0" cy="2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9" name="Google Shape;1269;p23"/>
              <p:cNvCxnSpPr/>
              <p:nvPr/>
            </p:nvCxnSpPr>
            <p:spPr>
              <a:xfrm>
                <a:off x="3686" y="187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70" name="Google Shape;1270;p23"/>
              <p:cNvSpPr/>
              <p:nvPr/>
            </p:nvSpPr>
            <p:spPr>
              <a:xfrm>
                <a:off x="3685" y="1885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71" name="Google Shape;1271;p23"/>
              <p:cNvCxnSpPr/>
              <p:nvPr/>
            </p:nvCxnSpPr>
            <p:spPr>
              <a:xfrm>
                <a:off x="3719" y="1782"/>
                <a:ext cx="0" cy="2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2" name="Google Shape;1272;p23"/>
              <p:cNvCxnSpPr/>
              <p:nvPr/>
            </p:nvCxnSpPr>
            <p:spPr>
              <a:xfrm>
                <a:off x="3703" y="180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3" name="Google Shape;1273;p23"/>
              <p:cNvCxnSpPr/>
              <p:nvPr/>
            </p:nvCxnSpPr>
            <p:spPr>
              <a:xfrm rot="10800000">
                <a:off x="3719" y="1758"/>
                <a:ext cx="0" cy="2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4" name="Google Shape;1274;p23"/>
              <p:cNvCxnSpPr/>
              <p:nvPr/>
            </p:nvCxnSpPr>
            <p:spPr>
              <a:xfrm>
                <a:off x="3703" y="175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75" name="Google Shape;1275;p23"/>
              <p:cNvSpPr/>
              <p:nvPr/>
            </p:nvSpPr>
            <p:spPr>
              <a:xfrm>
                <a:off x="3702" y="1765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76" name="Google Shape;1276;p23"/>
              <p:cNvCxnSpPr/>
              <p:nvPr/>
            </p:nvCxnSpPr>
            <p:spPr>
              <a:xfrm>
                <a:off x="3736" y="1980"/>
                <a:ext cx="0" cy="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7" name="Google Shape;1277;p23"/>
              <p:cNvCxnSpPr/>
              <p:nvPr/>
            </p:nvCxnSpPr>
            <p:spPr>
              <a:xfrm>
                <a:off x="3721" y="202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8" name="Google Shape;1278;p23"/>
              <p:cNvCxnSpPr/>
              <p:nvPr/>
            </p:nvCxnSpPr>
            <p:spPr>
              <a:xfrm rot="10800000">
                <a:off x="3736" y="1932"/>
                <a:ext cx="0" cy="4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9" name="Google Shape;1279;p23"/>
              <p:cNvCxnSpPr/>
              <p:nvPr/>
            </p:nvCxnSpPr>
            <p:spPr>
              <a:xfrm>
                <a:off x="3721" y="193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80" name="Google Shape;1280;p23"/>
              <p:cNvSpPr/>
              <p:nvPr/>
            </p:nvSpPr>
            <p:spPr>
              <a:xfrm>
                <a:off x="3720" y="1964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81" name="Google Shape;1281;p23"/>
              <p:cNvCxnSpPr/>
              <p:nvPr/>
            </p:nvCxnSpPr>
            <p:spPr>
              <a:xfrm>
                <a:off x="3753" y="2006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2" name="Google Shape;1282;p23"/>
              <p:cNvCxnSpPr/>
              <p:nvPr/>
            </p:nvCxnSpPr>
            <p:spPr>
              <a:xfrm>
                <a:off x="3738" y="202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3" name="Google Shape;1283;p23"/>
              <p:cNvCxnSpPr/>
              <p:nvPr/>
            </p:nvCxnSpPr>
            <p:spPr>
              <a:xfrm rot="10800000">
                <a:off x="3753" y="1986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4" name="Google Shape;1284;p23"/>
              <p:cNvCxnSpPr/>
              <p:nvPr/>
            </p:nvCxnSpPr>
            <p:spPr>
              <a:xfrm>
                <a:off x="3738" y="198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85" name="Google Shape;1285;p23"/>
              <p:cNvSpPr/>
              <p:nvPr/>
            </p:nvSpPr>
            <p:spPr>
              <a:xfrm>
                <a:off x="3737" y="1990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86" name="Google Shape;1286;p23"/>
              <p:cNvCxnSpPr/>
              <p:nvPr/>
            </p:nvCxnSpPr>
            <p:spPr>
              <a:xfrm>
                <a:off x="3770" y="2035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7" name="Google Shape;1287;p23"/>
              <p:cNvCxnSpPr/>
              <p:nvPr/>
            </p:nvCxnSpPr>
            <p:spPr>
              <a:xfrm>
                <a:off x="3755" y="205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8" name="Google Shape;1288;p23"/>
              <p:cNvCxnSpPr/>
              <p:nvPr/>
            </p:nvCxnSpPr>
            <p:spPr>
              <a:xfrm rot="10800000">
                <a:off x="3770" y="2019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9" name="Google Shape;1289;p23"/>
              <p:cNvCxnSpPr/>
              <p:nvPr/>
            </p:nvCxnSpPr>
            <p:spPr>
              <a:xfrm>
                <a:off x="3755" y="201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90" name="Google Shape;1290;p23"/>
              <p:cNvSpPr/>
              <p:nvPr/>
            </p:nvSpPr>
            <p:spPr>
              <a:xfrm>
                <a:off x="3754" y="201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91" name="Google Shape;1291;p23"/>
              <p:cNvCxnSpPr/>
              <p:nvPr/>
            </p:nvCxnSpPr>
            <p:spPr>
              <a:xfrm>
                <a:off x="3787" y="2024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2" name="Google Shape;1292;p23"/>
              <p:cNvCxnSpPr/>
              <p:nvPr/>
            </p:nvCxnSpPr>
            <p:spPr>
              <a:xfrm>
                <a:off x="3772" y="203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3" name="Google Shape;1293;p23"/>
              <p:cNvCxnSpPr/>
              <p:nvPr/>
            </p:nvCxnSpPr>
            <p:spPr>
              <a:xfrm rot="10800000">
                <a:off x="3787" y="2011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4" name="Google Shape;1294;p23"/>
              <p:cNvCxnSpPr/>
              <p:nvPr/>
            </p:nvCxnSpPr>
            <p:spPr>
              <a:xfrm>
                <a:off x="3772" y="201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95" name="Google Shape;1295;p23"/>
              <p:cNvSpPr/>
              <p:nvPr/>
            </p:nvSpPr>
            <p:spPr>
              <a:xfrm>
                <a:off x="3771" y="200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96" name="Google Shape;1296;p23"/>
              <p:cNvCxnSpPr/>
              <p:nvPr/>
            </p:nvCxnSpPr>
            <p:spPr>
              <a:xfrm>
                <a:off x="3804" y="2029"/>
                <a:ext cx="0" cy="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7" name="Google Shape;1297;p23"/>
              <p:cNvCxnSpPr/>
              <p:nvPr/>
            </p:nvCxnSpPr>
            <p:spPr>
              <a:xfrm>
                <a:off x="3789" y="206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8" name="Google Shape;1298;p23"/>
              <p:cNvCxnSpPr/>
              <p:nvPr/>
            </p:nvCxnSpPr>
            <p:spPr>
              <a:xfrm rot="10800000">
                <a:off x="3804" y="1999"/>
                <a:ext cx="0" cy="3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9" name="Google Shape;1299;p23"/>
              <p:cNvCxnSpPr/>
              <p:nvPr/>
            </p:nvCxnSpPr>
            <p:spPr>
              <a:xfrm>
                <a:off x="3789" y="199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00" name="Google Shape;1300;p23"/>
              <p:cNvSpPr/>
              <p:nvPr/>
            </p:nvSpPr>
            <p:spPr>
              <a:xfrm>
                <a:off x="3788" y="2013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01" name="Google Shape;1301;p23"/>
              <p:cNvCxnSpPr/>
              <p:nvPr/>
            </p:nvCxnSpPr>
            <p:spPr>
              <a:xfrm>
                <a:off x="3822" y="1986"/>
                <a:ext cx="0" cy="5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2" name="Google Shape;1302;p23"/>
              <p:cNvCxnSpPr/>
              <p:nvPr/>
            </p:nvCxnSpPr>
            <p:spPr>
              <a:xfrm>
                <a:off x="3807" y="203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3" name="Google Shape;1303;p23"/>
              <p:cNvCxnSpPr/>
              <p:nvPr/>
            </p:nvCxnSpPr>
            <p:spPr>
              <a:xfrm rot="10800000">
                <a:off x="3822" y="1934"/>
                <a:ext cx="0" cy="5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4" name="Google Shape;1304;p23"/>
              <p:cNvCxnSpPr/>
              <p:nvPr/>
            </p:nvCxnSpPr>
            <p:spPr>
              <a:xfrm>
                <a:off x="3807" y="193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05" name="Google Shape;1305;p23"/>
              <p:cNvSpPr/>
              <p:nvPr/>
            </p:nvSpPr>
            <p:spPr>
              <a:xfrm>
                <a:off x="3806" y="1970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06" name="Google Shape;1306;p23"/>
              <p:cNvCxnSpPr/>
              <p:nvPr/>
            </p:nvCxnSpPr>
            <p:spPr>
              <a:xfrm>
                <a:off x="3839" y="1998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7" name="Google Shape;1307;p23"/>
              <p:cNvCxnSpPr/>
              <p:nvPr/>
            </p:nvCxnSpPr>
            <p:spPr>
              <a:xfrm>
                <a:off x="3824" y="201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8" name="Google Shape;1308;p23"/>
              <p:cNvCxnSpPr/>
              <p:nvPr/>
            </p:nvCxnSpPr>
            <p:spPr>
              <a:xfrm rot="10800000">
                <a:off x="3839" y="1982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9" name="Google Shape;1309;p23"/>
              <p:cNvCxnSpPr/>
              <p:nvPr/>
            </p:nvCxnSpPr>
            <p:spPr>
              <a:xfrm>
                <a:off x="3824" y="198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10" name="Google Shape;1310;p23"/>
              <p:cNvSpPr/>
              <p:nvPr/>
            </p:nvSpPr>
            <p:spPr>
              <a:xfrm>
                <a:off x="3823" y="1982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11" name="Google Shape;1311;p23"/>
              <p:cNvCxnSpPr/>
              <p:nvPr/>
            </p:nvCxnSpPr>
            <p:spPr>
              <a:xfrm>
                <a:off x="3856" y="2273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2" name="Google Shape;1312;p23"/>
              <p:cNvCxnSpPr/>
              <p:nvPr/>
            </p:nvCxnSpPr>
            <p:spPr>
              <a:xfrm>
                <a:off x="3841" y="228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3" name="Google Shape;1313;p23"/>
              <p:cNvCxnSpPr/>
              <p:nvPr/>
            </p:nvCxnSpPr>
            <p:spPr>
              <a:xfrm rot="10800000">
                <a:off x="3856" y="2257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4" name="Google Shape;1314;p23"/>
              <p:cNvCxnSpPr/>
              <p:nvPr/>
            </p:nvCxnSpPr>
            <p:spPr>
              <a:xfrm>
                <a:off x="3841" y="225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15" name="Google Shape;1315;p23"/>
              <p:cNvSpPr/>
              <p:nvPr/>
            </p:nvSpPr>
            <p:spPr>
              <a:xfrm>
                <a:off x="3840" y="2256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16" name="Google Shape;1316;p23"/>
              <p:cNvCxnSpPr/>
              <p:nvPr/>
            </p:nvCxnSpPr>
            <p:spPr>
              <a:xfrm>
                <a:off x="3873" y="2334"/>
                <a:ext cx="0" cy="2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7" name="Google Shape;1317;p23"/>
              <p:cNvCxnSpPr/>
              <p:nvPr/>
            </p:nvCxnSpPr>
            <p:spPr>
              <a:xfrm>
                <a:off x="3858" y="236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8" name="Google Shape;1318;p23"/>
              <p:cNvCxnSpPr/>
              <p:nvPr/>
            </p:nvCxnSpPr>
            <p:spPr>
              <a:xfrm rot="10800000">
                <a:off x="3873" y="2306"/>
                <a:ext cx="0" cy="2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9" name="Google Shape;1319;p23"/>
              <p:cNvCxnSpPr/>
              <p:nvPr/>
            </p:nvCxnSpPr>
            <p:spPr>
              <a:xfrm>
                <a:off x="3858" y="230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320" name="Google Shape;1320;p23"/>
            <p:cNvGrpSpPr/>
            <p:nvPr/>
          </p:nvGrpSpPr>
          <p:grpSpPr>
            <a:xfrm>
              <a:off x="3857" y="1811"/>
              <a:ext cx="721" cy="553"/>
              <a:chOff x="3857" y="1811"/>
              <a:chExt cx="721" cy="553"/>
            </a:xfrm>
          </p:grpSpPr>
          <p:sp>
            <p:nvSpPr>
              <p:cNvPr id="1321" name="Google Shape;1321;p23"/>
              <p:cNvSpPr/>
              <p:nvPr/>
            </p:nvSpPr>
            <p:spPr>
              <a:xfrm>
                <a:off x="3857" y="231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22" name="Google Shape;1322;p23"/>
              <p:cNvCxnSpPr/>
              <p:nvPr/>
            </p:nvCxnSpPr>
            <p:spPr>
              <a:xfrm>
                <a:off x="3890" y="2244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3" name="Google Shape;1323;p23"/>
              <p:cNvCxnSpPr/>
              <p:nvPr/>
            </p:nvCxnSpPr>
            <p:spPr>
              <a:xfrm>
                <a:off x="3875" y="226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4" name="Google Shape;1324;p23"/>
              <p:cNvCxnSpPr/>
              <p:nvPr/>
            </p:nvCxnSpPr>
            <p:spPr>
              <a:xfrm rot="10800000">
                <a:off x="3890" y="2226"/>
                <a:ext cx="0" cy="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5" name="Google Shape;1325;p23"/>
              <p:cNvCxnSpPr/>
              <p:nvPr/>
            </p:nvCxnSpPr>
            <p:spPr>
              <a:xfrm>
                <a:off x="3875" y="222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26" name="Google Shape;1326;p23"/>
              <p:cNvSpPr/>
              <p:nvPr/>
            </p:nvSpPr>
            <p:spPr>
              <a:xfrm>
                <a:off x="3874" y="222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27" name="Google Shape;1327;p23"/>
              <p:cNvCxnSpPr/>
              <p:nvPr/>
            </p:nvCxnSpPr>
            <p:spPr>
              <a:xfrm>
                <a:off x="3908" y="2349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8" name="Google Shape;1328;p23"/>
              <p:cNvCxnSpPr/>
              <p:nvPr/>
            </p:nvCxnSpPr>
            <p:spPr>
              <a:xfrm>
                <a:off x="3893" y="235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9" name="Google Shape;1329;p23"/>
              <p:cNvCxnSpPr/>
              <p:nvPr/>
            </p:nvCxnSpPr>
            <p:spPr>
              <a:xfrm rot="10800000">
                <a:off x="3908" y="2341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0" name="Google Shape;1330;p23"/>
              <p:cNvCxnSpPr/>
              <p:nvPr/>
            </p:nvCxnSpPr>
            <p:spPr>
              <a:xfrm>
                <a:off x="3893" y="234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31" name="Google Shape;1331;p23"/>
              <p:cNvSpPr/>
              <p:nvPr/>
            </p:nvSpPr>
            <p:spPr>
              <a:xfrm>
                <a:off x="3892" y="2332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32" name="Google Shape;1332;p23"/>
              <p:cNvCxnSpPr/>
              <p:nvPr/>
            </p:nvCxnSpPr>
            <p:spPr>
              <a:xfrm>
                <a:off x="3925" y="2341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3" name="Google Shape;1333;p23"/>
              <p:cNvCxnSpPr/>
              <p:nvPr/>
            </p:nvCxnSpPr>
            <p:spPr>
              <a:xfrm>
                <a:off x="3910" y="234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4" name="Google Shape;1334;p23"/>
              <p:cNvCxnSpPr/>
              <p:nvPr/>
            </p:nvCxnSpPr>
            <p:spPr>
              <a:xfrm rot="10800000">
                <a:off x="3925" y="2334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5" name="Google Shape;1335;p23"/>
              <p:cNvCxnSpPr/>
              <p:nvPr/>
            </p:nvCxnSpPr>
            <p:spPr>
              <a:xfrm>
                <a:off x="3910" y="233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36" name="Google Shape;1336;p23"/>
              <p:cNvSpPr/>
              <p:nvPr/>
            </p:nvSpPr>
            <p:spPr>
              <a:xfrm>
                <a:off x="3909" y="2324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37" name="Google Shape;1337;p23"/>
              <p:cNvCxnSpPr/>
              <p:nvPr/>
            </p:nvCxnSpPr>
            <p:spPr>
              <a:xfrm>
                <a:off x="3942" y="2273"/>
                <a:ext cx="0" cy="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8" name="Google Shape;1338;p23"/>
              <p:cNvCxnSpPr/>
              <p:nvPr/>
            </p:nvCxnSpPr>
            <p:spPr>
              <a:xfrm>
                <a:off x="3927" y="227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9" name="Google Shape;1339;p23"/>
              <p:cNvCxnSpPr/>
              <p:nvPr/>
            </p:nvCxnSpPr>
            <p:spPr>
              <a:xfrm rot="10800000">
                <a:off x="3942" y="2270"/>
                <a:ext cx="0" cy="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0" name="Google Shape;1340;p23"/>
              <p:cNvCxnSpPr/>
              <p:nvPr/>
            </p:nvCxnSpPr>
            <p:spPr>
              <a:xfrm>
                <a:off x="3927" y="227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41" name="Google Shape;1341;p23"/>
              <p:cNvSpPr/>
              <p:nvPr/>
            </p:nvSpPr>
            <p:spPr>
              <a:xfrm>
                <a:off x="3926" y="2256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42" name="Google Shape;1342;p23"/>
              <p:cNvCxnSpPr/>
              <p:nvPr/>
            </p:nvCxnSpPr>
            <p:spPr>
              <a:xfrm>
                <a:off x="3959" y="230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3" name="Google Shape;1343;p23"/>
              <p:cNvCxnSpPr/>
              <p:nvPr/>
            </p:nvCxnSpPr>
            <p:spPr>
              <a:xfrm>
                <a:off x="3944" y="231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4" name="Google Shape;1344;p23"/>
              <p:cNvCxnSpPr/>
              <p:nvPr/>
            </p:nvCxnSpPr>
            <p:spPr>
              <a:xfrm rot="10800000">
                <a:off x="3959" y="2290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5" name="Google Shape;1345;p23"/>
              <p:cNvCxnSpPr/>
              <p:nvPr/>
            </p:nvCxnSpPr>
            <p:spPr>
              <a:xfrm>
                <a:off x="3944" y="229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46" name="Google Shape;1346;p23"/>
              <p:cNvSpPr/>
              <p:nvPr/>
            </p:nvSpPr>
            <p:spPr>
              <a:xfrm>
                <a:off x="3943" y="2287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47" name="Google Shape;1347;p23"/>
              <p:cNvCxnSpPr/>
              <p:nvPr/>
            </p:nvCxnSpPr>
            <p:spPr>
              <a:xfrm>
                <a:off x="3976" y="2287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8" name="Google Shape;1348;p23"/>
              <p:cNvCxnSpPr/>
              <p:nvPr/>
            </p:nvCxnSpPr>
            <p:spPr>
              <a:xfrm>
                <a:off x="3961" y="230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9" name="Google Shape;1349;p23"/>
              <p:cNvCxnSpPr/>
              <p:nvPr/>
            </p:nvCxnSpPr>
            <p:spPr>
              <a:xfrm rot="10800000">
                <a:off x="3976" y="2275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0" name="Google Shape;1350;p23"/>
              <p:cNvCxnSpPr/>
              <p:nvPr/>
            </p:nvCxnSpPr>
            <p:spPr>
              <a:xfrm>
                <a:off x="3961" y="227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51" name="Google Shape;1351;p23"/>
              <p:cNvSpPr/>
              <p:nvPr/>
            </p:nvSpPr>
            <p:spPr>
              <a:xfrm>
                <a:off x="3960" y="2271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52" name="Google Shape;1352;p23"/>
              <p:cNvCxnSpPr/>
              <p:nvPr/>
            </p:nvCxnSpPr>
            <p:spPr>
              <a:xfrm>
                <a:off x="3993" y="2287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3" name="Google Shape;1353;p23"/>
              <p:cNvCxnSpPr/>
              <p:nvPr/>
            </p:nvCxnSpPr>
            <p:spPr>
              <a:xfrm>
                <a:off x="3978" y="229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4" name="Google Shape;1354;p23"/>
              <p:cNvCxnSpPr/>
              <p:nvPr/>
            </p:nvCxnSpPr>
            <p:spPr>
              <a:xfrm rot="10800000">
                <a:off x="3993" y="2275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5" name="Google Shape;1355;p23"/>
              <p:cNvCxnSpPr/>
              <p:nvPr/>
            </p:nvCxnSpPr>
            <p:spPr>
              <a:xfrm>
                <a:off x="3978" y="227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56" name="Google Shape;1356;p23"/>
              <p:cNvSpPr/>
              <p:nvPr/>
            </p:nvSpPr>
            <p:spPr>
              <a:xfrm>
                <a:off x="3977" y="2270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57" name="Google Shape;1357;p23"/>
              <p:cNvCxnSpPr/>
              <p:nvPr/>
            </p:nvCxnSpPr>
            <p:spPr>
              <a:xfrm>
                <a:off x="4011" y="2347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8" name="Google Shape;1358;p23"/>
              <p:cNvCxnSpPr/>
              <p:nvPr/>
            </p:nvCxnSpPr>
            <p:spPr>
              <a:xfrm>
                <a:off x="3996" y="235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9" name="Google Shape;1359;p23"/>
              <p:cNvCxnSpPr/>
              <p:nvPr/>
            </p:nvCxnSpPr>
            <p:spPr>
              <a:xfrm rot="10800000">
                <a:off x="4011" y="2337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0" name="Google Shape;1360;p23"/>
              <p:cNvCxnSpPr/>
              <p:nvPr/>
            </p:nvCxnSpPr>
            <p:spPr>
              <a:xfrm>
                <a:off x="3996" y="233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61" name="Google Shape;1361;p23"/>
              <p:cNvSpPr/>
              <p:nvPr/>
            </p:nvSpPr>
            <p:spPr>
              <a:xfrm>
                <a:off x="3995" y="2331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62" name="Google Shape;1362;p23"/>
              <p:cNvCxnSpPr/>
              <p:nvPr/>
            </p:nvCxnSpPr>
            <p:spPr>
              <a:xfrm>
                <a:off x="4028" y="2296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3" name="Google Shape;1363;p23"/>
              <p:cNvCxnSpPr/>
              <p:nvPr/>
            </p:nvCxnSpPr>
            <p:spPr>
              <a:xfrm>
                <a:off x="4013" y="230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4" name="Google Shape;1364;p23"/>
              <p:cNvCxnSpPr/>
              <p:nvPr/>
            </p:nvCxnSpPr>
            <p:spPr>
              <a:xfrm rot="10800000">
                <a:off x="4028" y="2284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5" name="Google Shape;1365;p23"/>
              <p:cNvCxnSpPr/>
              <p:nvPr/>
            </p:nvCxnSpPr>
            <p:spPr>
              <a:xfrm>
                <a:off x="4013" y="228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66" name="Google Shape;1366;p23"/>
              <p:cNvSpPr/>
              <p:nvPr/>
            </p:nvSpPr>
            <p:spPr>
              <a:xfrm>
                <a:off x="4012" y="2279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67" name="Google Shape;1367;p23"/>
              <p:cNvCxnSpPr/>
              <p:nvPr/>
            </p:nvCxnSpPr>
            <p:spPr>
              <a:xfrm>
                <a:off x="4045" y="2230"/>
                <a:ext cx="0" cy="2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8" name="Google Shape;1368;p23"/>
              <p:cNvCxnSpPr/>
              <p:nvPr/>
            </p:nvCxnSpPr>
            <p:spPr>
              <a:xfrm>
                <a:off x="4030" y="225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9" name="Google Shape;1369;p23"/>
              <p:cNvCxnSpPr/>
              <p:nvPr/>
            </p:nvCxnSpPr>
            <p:spPr>
              <a:xfrm rot="10800000">
                <a:off x="4045" y="2204"/>
                <a:ext cx="0" cy="2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0" name="Google Shape;1370;p23"/>
              <p:cNvCxnSpPr/>
              <p:nvPr/>
            </p:nvCxnSpPr>
            <p:spPr>
              <a:xfrm>
                <a:off x="4030" y="220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71" name="Google Shape;1371;p23"/>
              <p:cNvSpPr/>
              <p:nvPr/>
            </p:nvSpPr>
            <p:spPr>
              <a:xfrm>
                <a:off x="4029" y="2213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72" name="Google Shape;1372;p23"/>
              <p:cNvCxnSpPr/>
              <p:nvPr/>
            </p:nvCxnSpPr>
            <p:spPr>
              <a:xfrm>
                <a:off x="4062" y="2144"/>
                <a:ext cx="0" cy="2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3" name="Google Shape;1373;p23"/>
              <p:cNvCxnSpPr/>
              <p:nvPr/>
            </p:nvCxnSpPr>
            <p:spPr>
              <a:xfrm>
                <a:off x="4047" y="216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4" name="Google Shape;1374;p23"/>
              <p:cNvCxnSpPr/>
              <p:nvPr/>
            </p:nvCxnSpPr>
            <p:spPr>
              <a:xfrm rot="10800000">
                <a:off x="4062" y="2121"/>
                <a:ext cx="0" cy="2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5" name="Google Shape;1375;p23"/>
              <p:cNvCxnSpPr/>
              <p:nvPr/>
            </p:nvCxnSpPr>
            <p:spPr>
              <a:xfrm>
                <a:off x="4047" y="212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76" name="Google Shape;1376;p23"/>
              <p:cNvSpPr/>
              <p:nvPr/>
            </p:nvSpPr>
            <p:spPr>
              <a:xfrm>
                <a:off x="4046" y="2128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77" name="Google Shape;1377;p23"/>
              <p:cNvCxnSpPr/>
              <p:nvPr/>
            </p:nvCxnSpPr>
            <p:spPr>
              <a:xfrm>
                <a:off x="4079" y="1923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8" name="Google Shape;1378;p23"/>
              <p:cNvCxnSpPr/>
              <p:nvPr/>
            </p:nvCxnSpPr>
            <p:spPr>
              <a:xfrm>
                <a:off x="4064" y="194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9" name="Google Shape;1379;p23"/>
              <p:cNvCxnSpPr/>
              <p:nvPr/>
            </p:nvCxnSpPr>
            <p:spPr>
              <a:xfrm rot="10800000">
                <a:off x="4079" y="1903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0" name="Google Shape;1380;p23"/>
              <p:cNvCxnSpPr/>
              <p:nvPr/>
            </p:nvCxnSpPr>
            <p:spPr>
              <a:xfrm>
                <a:off x="4064" y="190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81" name="Google Shape;1381;p23"/>
              <p:cNvSpPr/>
              <p:nvPr/>
            </p:nvSpPr>
            <p:spPr>
              <a:xfrm>
                <a:off x="4063" y="1907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82" name="Google Shape;1382;p23"/>
              <p:cNvCxnSpPr/>
              <p:nvPr/>
            </p:nvCxnSpPr>
            <p:spPr>
              <a:xfrm>
                <a:off x="4097" y="1865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3" name="Google Shape;1383;p23"/>
              <p:cNvCxnSpPr/>
              <p:nvPr/>
            </p:nvCxnSpPr>
            <p:spPr>
              <a:xfrm>
                <a:off x="4082" y="188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4" name="Google Shape;1384;p23"/>
              <p:cNvCxnSpPr/>
              <p:nvPr/>
            </p:nvCxnSpPr>
            <p:spPr>
              <a:xfrm rot="10800000">
                <a:off x="4097" y="1848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5" name="Google Shape;1385;p23"/>
              <p:cNvCxnSpPr/>
              <p:nvPr/>
            </p:nvCxnSpPr>
            <p:spPr>
              <a:xfrm>
                <a:off x="4082" y="184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86" name="Google Shape;1386;p23"/>
              <p:cNvSpPr/>
              <p:nvPr/>
            </p:nvSpPr>
            <p:spPr>
              <a:xfrm>
                <a:off x="4081" y="1849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87" name="Google Shape;1387;p23"/>
              <p:cNvCxnSpPr/>
              <p:nvPr/>
            </p:nvCxnSpPr>
            <p:spPr>
              <a:xfrm>
                <a:off x="4114" y="1856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8" name="Google Shape;1388;p23"/>
              <p:cNvCxnSpPr/>
              <p:nvPr/>
            </p:nvCxnSpPr>
            <p:spPr>
              <a:xfrm>
                <a:off x="4099" y="186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9" name="Google Shape;1389;p23"/>
              <p:cNvCxnSpPr/>
              <p:nvPr/>
            </p:nvCxnSpPr>
            <p:spPr>
              <a:xfrm rot="10800000">
                <a:off x="4114" y="1846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0" name="Google Shape;1390;p23"/>
              <p:cNvCxnSpPr/>
              <p:nvPr/>
            </p:nvCxnSpPr>
            <p:spPr>
              <a:xfrm>
                <a:off x="4099" y="184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91" name="Google Shape;1391;p23"/>
              <p:cNvSpPr/>
              <p:nvPr/>
            </p:nvSpPr>
            <p:spPr>
              <a:xfrm>
                <a:off x="4098" y="1840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92" name="Google Shape;1392;p23"/>
              <p:cNvCxnSpPr/>
              <p:nvPr/>
            </p:nvCxnSpPr>
            <p:spPr>
              <a:xfrm>
                <a:off x="4131" y="1943"/>
                <a:ext cx="0" cy="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3" name="Google Shape;1393;p23"/>
              <p:cNvCxnSpPr/>
              <p:nvPr/>
            </p:nvCxnSpPr>
            <p:spPr>
              <a:xfrm>
                <a:off x="4116" y="196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4" name="Google Shape;1394;p23"/>
              <p:cNvCxnSpPr/>
              <p:nvPr/>
            </p:nvCxnSpPr>
            <p:spPr>
              <a:xfrm rot="10800000">
                <a:off x="4131" y="1925"/>
                <a:ext cx="0" cy="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5" name="Google Shape;1395;p23"/>
              <p:cNvCxnSpPr/>
              <p:nvPr/>
            </p:nvCxnSpPr>
            <p:spPr>
              <a:xfrm>
                <a:off x="4116" y="192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96" name="Google Shape;1396;p23"/>
              <p:cNvSpPr/>
              <p:nvPr/>
            </p:nvSpPr>
            <p:spPr>
              <a:xfrm>
                <a:off x="4115" y="1927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97" name="Google Shape;1397;p23"/>
              <p:cNvCxnSpPr/>
              <p:nvPr/>
            </p:nvCxnSpPr>
            <p:spPr>
              <a:xfrm>
                <a:off x="4148" y="2049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8" name="Google Shape;1398;p23"/>
              <p:cNvCxnSpPr/>
              <p:nvPr/>
            </p:nvCxnSpPr>
            <p:spPr>
              <a:xfrm>
                <a:off x="4133" y="205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9" name="Google Shape;1399;p23"/>
              <p:cNvCxnSpPr/>
              <p:nvPr/>
            </p:nvCxnSpPr>
            <p:spPr>
              <a:xfrm rot="10800000">
                <a:off x="4148" y="2043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0" name="Google Shape;1400;p23"/>
              <p:cNvCxnSpPr/>
              <p:nvPr/>
            </p:nvCxnSpPr>
            <p:spPr>
              <a:xfrm>
                <a:off x="4133" y="204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01" name="Google Shape;1401;p23"/>
              <p:cNvSpPr/>
              <p:nvPr/>
            </p:nvSpPr>
            <p:spPr>
              <a:xfrm>
                <a:off x="4132" y="2032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02" name="Google Shape;1402;p23"/>
              <p:cNvCxnSpPr/>
              <p:nvPr/>
            </p:nvCxnSpPr>
            <p:spPr>
              <a:xfrm>
                <a:off x="4166" y="2025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3" name="Google Shape;1403;p23"/>
              <p:cNvCxnSpPr/>
              <p:nvPr/>
            </p:nvCxnSpPr>
            <p:spPr>
              <a:xfrm>
                <a:off x="4150" y="203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4" name="Google Shape;1404;p23"/>
              <p:cNvCxnSpPr/>
              <p:nvPr/>
            </p:nvCxnSpPr>
            <p:spPr>
              <a:xfrm rot="10800000">
                <a:off x="4166" y="2012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5" name="Google Shape;1405;p23"/>
              <p:cNvCxnSpPr/>
              <p:nvPr/>
            </p:nvCxnSpPr>
            <p:spPr>
              <a:xfrm>
                <a:off x="4150" y="201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06" name="Google Shape;1406;p23"/>
              <p:cNvSpPr/>
              <p:nvPr/>
            </p:nvSpPr>
            <p:spPr>
              <a:xfrm>
                <a:off x="4149" y="2009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07" name="Google Shape;1407;p23"/>
              <p:cNvCxnSpPr/>
              <p:nvPr/>
            </p:nvCxnSpPr>
            <p:spPr>
              <a:xfrm>
                <a:off x="4183" y="2025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8" name="Google Shape;1408;p23"/>
              <p:cNvCxnSpPr/>
              <p:nvPr/>
            </p:nvCxnSpPr>
            <p:spPr>
              <a:xfrm>
                <a:off x="4167" y="204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9" name="Google Shape;1409;p23"/>
              <p:cNvCxnSpPr/>
              <p:nvPr/>
            </p:nvCxnSpPr>
            <p:spPr>
              <a:xfrm rot="10800000">
                <a:off x="4183" y="2008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0" name="Google Shape;1410;p23"/>
              <p:cNvCxnSpPr/>
              <p:nvPr/>
            </p:nvCxnSpPr>
            <p:spPr>
              <a:xfrm>
                <a:off x="4167" y="200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11" name="Google Shape;1411;p23"/>
              <p:cNvSpPr/>
              <p:nvPr/>
            </p:nvSpPr>
            <p:spPr>
              <a:xfrm>
                <a:off x="4167" y="2008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12" name="Google Shape;1412;p23"/>
              <p:cNvCxnSpPr/>
              <p:nvPr/>
            </p:nvCxnSpPr>
            <p:spPr>
              <a:xfrm>
                <a:off x="4200" y="1954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3" name="Google Shape;1413;p23"/>
              <p:cNvCxnSpPr/>
              <p:nvPr/>
            </p:nvCxnSpPr>
            <p:spPr>
              <a:xfrm>
                <a:off x="4185" y="196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4" name="Google Shape;1414;p23"/>
              <p:cNvCxnSpPr/>
              <p:nvPr/>
            </p:nvCxnSpPr>
            <p:spPr>
              <a:xfrm rot="10800000">
                <a:off x="4200" y="1939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5" name="Google Shape;1415;p23"/>
              <p:cNvCxnSpPr/>
              <p:nvPr/>
            </p:nvCxnSpPr>
            <p:spPr>
              <a:xfrm>
                <a:off x="4185" y="193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16" name="Google Shape;1416;p23"/>
              <p:cNvSpPr/>
              <p:nvPr/>
            </p:nvSpPr>
            <p:spPr>
              <a:xfrm>
                <a:off x="4184" y="193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17" name="Google Shape;1417;p23"/>
              <p:cNvCxnSpPr/>
              <p:nvPr/>
            </p:nvCxnSpPr>
            <p:spPr>
              <a:xfrm>
                <a:off x="4217" y="1827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8" name="Google Shape;1418;p23"/>
              <p:cNvCxnSpPr/>
              <p:nvPr/>
            </p:nvCxnSpPr>
            <p:spPr>
              <a:xfrm>
                <a:off x="4202" y="184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9" name="Google Shape;1419;p23"/>
              <p:cNvCxnSpPr/>
              <p:nvPr/>
            </p:nvCxnSpPr>
            <p:spPr>
              <a:xfrm rot="10800000">
                <a:off x="4217" y="181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0" name="Google Shape;1420;p23"/>
              <p:cNvCxnSpPr/>
              <p:nvPr/>
            </p:nvCxnSpPr>
            <p:spPr>
              <a:xfrm>
                <a:off x="4202" y="181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21" name="Google Shape;1421;p23"/>
              <p:cNvSpPr/>
              <p:nvPr/>
            </p:nvSpPr>
            <p:spPr>
              <a:xfrm>
                <a:off x="4201" y="1811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22" name="Google Shape;1422;p23"/>
              <p:cNvCxnSpPr/>
              <p:nvPr/>
            </p:nvCxnSpPr>
            <p:spPr>
              <a:xfrm>
                <a:off x="4234" y="1881"/>
                <a:ext cx="0" cy="2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3" name="Google Shape;1423;p23"/>
              <p:cNvCxnSpPr/>
              <p:nvPr/>
            </p:nvCxnSpPr>
            <p:spPr>
              <a:xfrm>
                <a:off x="4219" y="190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4" name="Google Shape;1424;p23"/>
              <p:cNvCxnSpPr/>
              <p:nvPr/>
            </p:nvCxnSpPr>
            <p:spPr>
              <a:xfrm rot="10800000">
                <a:off x="4234" y="1855"/>
                <a:ext cx="0" cy="2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5" name="Google Shape;1425;p23"/>
              <p:cNvCxnSpPr/>
              <p:nvPr/>
            </p:nvCxnSpPr>
            <p:spPr>
              <a:xfrm>
                <a:off x="4219" y="185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26" name="Google Shape;1426;p23"/>
              <p:cNvSpPr/>
              <p:nvPr/>
            </p:nvSpPr>
            <p:spPr>
              <a:xfrm>
                <a:off x="4218" y="1864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27" name="Google Shape;1427;p23"/>
              <p:cNvCxnSpPr/>
              <p:nvPr/>
            </p:nvCxnSpPr>
            <p:spPr>
              <a:xfrm>
                <a:off x="4252" y="1940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8" name="Google Shape;1428;p23"/>
              <p:cNvCxnSpPr/>
              <p:nvPr/>
            </p:nvCxnSpPr>
            <p:spPr>
              <a:xfrm>
                <a:off x="4237" y="196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9" name="Google Shape;1429;p23"/>
              <p:cNvCxnSpPr/>
              <p:nvPr/>
            </p:nvCxnSpPr>
            <p:spPr>
              <a:xfrm rot="10800000">
                <a:off x="4252" y="1921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0" name="Google Shape;1430;p23"/>
              <p:cNvCxnSpPr/>
              <p:nvPr/>
            </p:nvCxnSpPr>
            <p:spPr>
              <a:xfrm>
                <a:off x="4237" y="192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31" name="Google Shape;1431;p23"/>
              <p:cNvSpPr/>
              <p:nvPr/>
            </p:nvSpPr>
            <p:spPr>
              <a:xfrm>
                <a:off x="4236" y="1924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32" name="Google Shape;1432;p23"/>
              <p:cNvCxnSpPr/>
              <p:nvPr/>
            </p:nvCxnSpPr>
            <p:spPr>
              <a:xfrm>
                <a:off x="4269" y="1934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3" name="Google Shape;1433;p23"/>
              <p:cNvCxnSpPr/>
              <p:nvPr/>
            </p:nvCxnSpPr>
            <p:spPr>
              <a:xfrm>
                <a:off x="4254" y="195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4" name="Google Shape;1434;p23"/>
              <p:cNvCxnSpPr/>
              <p:nvPr/>
            </p:nvCxnSpPr>
            <p:spPr>
              <a:xfrm rot="10800000">
                <a:off x="4269" y="1914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5" name="Google Shape;1435;p23"/>
              <p:cNvCxnSpPr/>
              <p:nvPr/>
            </p:nvCxnSpPr>
            <p:spPr>
              <a:xfrm>
                <a:off x="4254" y="191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36" name="Google Shape;1436;p23"/>
              <p:cNvSpPr/>
              <p:nvPr/>
            </p:nvSpPr>
            <p:spPr>
              <a:xfrm>
                <a:off x="4253" y="1917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37" name="Google Shape;1437;p23"/>
              <p:cNvCxnSpPr/>
              <p:nvPr/>
            </p:nvCxnSpPr>
            <p:spPr>
              <a:xfrm>
                <a:off x="4286" y="1946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8" name="Google Shape;1438;p23"/>
              <p:cNvCxnSpPr/>
              <p:nvPr/>
            </p:nvCxnSpPr>
            <p:spPr>
              <a:xfrm>
                <a:off x="4271" y="195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9" name="Google Shape;1439;p23"/>
              <p:cNvCxnSpPr/>
              <p:nvPr/>
            </p:nvCxnSpPr>
            <p:spPr>
              <a:xfrm rot="10800000">
                <a:off x="4286" y="1940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0" name="Google Shape;1440;p23"/>
              <p:cNvCxnSpPr/>
              <p:nvPr/>
            </p:nvCxnSpPr>
            <p:spPr>
              <a:xfrm>
                <a:off x="4271" y="194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41" name="Google Shape;1441;p23"/>
              <p:cNvSpPr/>
              <p:nvPr/>
            </p:nvSpPr>
            <p:spPr>
              <a:xfrm>
                <a:off x="4270" y="1930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42" name="Google Shape;1442;p23"/>
              <p:cNvCxnSpPr/>
              <p:nvPr/>
            </p:nvCxnSpPr>
            <p:spPr>
              <a:xfrm>
                <a:off x="4303" y="2060"/>
                <a:ext cx="0" cy="2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3" name="Google Shape;1443;p23"/>
              <p:cNvCxnSpPr/>
              <p:nvPr/>
            </p:nvCxnSpPr>
            <p:spPr>
              <a:xfrm>
                <a:off x="4288" y="208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4" name="Google Shape;1444;p23"/>
              <p:cNvCxnSpPr/>
              <p:nvPr/>
            </p:nvCxnSpPr>
            <p:spPr>
              <a:xfrm rot="10800000">
                <a:off x="4303" y="2036"/>
                <a:ext cx="0" cy="2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5" name="Google Shape;1445;p23"/>
              <p:cNvCxnSpPr/>
              <p:nvPr/>
            </p:nvCxnSpPr>
            <p:spPr>
              <a:xfrm>
                <a:off x="4288" y="203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46" name="Google Shape;1446;p23"/>
              <p:cNvSpPr/>
              <p:nvPr/>
            </p:nvSpPr>
            <p:spPr>
              <a:xfrm>
                <a:off x="4287" y="2044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47" name="Google Shape;1447;p23"/>
              <p:cNvCxnSpPr/>
              <p:nvPr/>
            </p:nvCxnSpPr>
            <p:spPr>
              <a:xfrm>
                <a:off x="4320" y="2166"/>
                <a:ext cx="0" cy="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8" name="Google Shape;1448;p23"/>
              <p:cNvCxnSpPr/>
              <p:nvPr/>
            </p:nvCxnSpPr>
            <p:spPr>
              <a:xfrm>
                <a:off x="4305" y="219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9" name="Google Shape;1449;p23"/>
              <p:cNvCxnSpPr/>
              <p:nvPr/>
            </p:nvCxnSpPr>
            <p:spPr>
              <a:xfrm rot="10800000">
                <a:off x="4320" y="2135"/>
                <a:ext cx="0" cy="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0" name="Google Shape;1450;p23"/>
              <p:cNvCxnSpPr/>
              <p:nvPr/>
            </p:nvCxnSpPr>
            <p:spPr>
              <a:xfrm>
                <a:off x="4305" y="213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51" name="Google Shape;1451;p23"/>
              <p:cNvSpPr/>
              <p:nvPr/>
            </p:nvSpPr>
            <p:spPr>
              <a:xfrm>
                <a:off x="4304" y="2149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52" name="Google Shape;1452;p23"/>
              <p:cNvCxnSpPr/>
              <p:nvPr/>
            </p:nvCxnSpPr>
            <p:spPr>
              <a:xfrm>
                <a:off x="4338" y="1938"/>
                <a:ext cx="0" cy="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3" name="Google Shape;1453;p23"/>
              <p:cNvCxnSpPr/>
              <p:nvPr/>
            </p:nvCxnSpPr>
            <p:spPr>
              <a:xfrm>
                <a:off x="4323" y="195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4" name="Google Shape;1454;p23"/>
              <p:cNvCxnSpPr/>
              <p:nvPr/>
            </p:nvCxnSpPr>
            <p:spPr>
              <a:xfrm rot="10800000">
                <a:off x="4338" y="1919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5" name="Google Shape;1455;p23"/>
              <p:cNvCxnSpPr/>
              <p:nvPr/>
            </p:nvCxnSpPr>
            <p:spPr>
              <a:xfrm>
                <a:off x="4323" y="191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56" name="Google Shape;1456;p23"/>
              <p:cNvSpPr/>
              <p:nvPr/>
            </p:nvSpPr>
            <p:spPr>
              <a:xfrm>
                <a:off x="4322" y="1921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57" name="Google Shape;1457;p23"/>
              <p:cNvCxnSpPr/>
              <p:nvPr/>
            </p:nvCxnSpPr>
            <p:spPr>
              <a:xfrm>
                <a:off x="4355" y="2035"/>
                <a:ext cx="0" cy="2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8" name="Google Shape;1458;p23"/>
              <p:cNvCxnSpPr/>
              <p:nvPr/>
            </p:nvCxnSpPr>
            <p:spPr>
              <a:xfrm>
                <a:off x="4340" y="206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9" name="Google Shape;1459;p23"/>
              <p:cNvCxnSpPr/>
              <p:nvPr/>
            </p:nvCxnSpPr>
            <p:spPr>
              <a:xfrm rot="10800000">
                <a:off x="4355" y="2008"/>
                <a:ext cx="0" cy="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0" name="Google Shape;1460;p23"/>
              <p:cNvCxnSpPr/>
              <p:nvPr/>
            </p:nvCxnSpPr>
            <p:spPr>
              <a:xfrm>
                <a:off x="4340" y="200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61" name="Google Shape;1461;p23"/>
              <p:cNvSpPr/>
              <p:nvPr/>
            </p:nvSpPr>
            <p:spPr>
              <a:xfrm>
                <a:off x="4339" y="2019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62" name="Google Shape;1462;p23"/>
              <p:cNvCxnSpPr/>
              <p:nvPr/>
            </p:nvCxnSpPr>
            <p:spPr>
              <a:xfrm>
                <a:off x="4372" y="2165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3" name="Google Shape;1463;p23"/>
              <p:cNvCxnSpPr/>
              <p:nvPr/>
            </p:nvCxnSpPr>
            <p:spPr>
              <a:xfrm>
                <a:off x="4357" y="217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4" name="Google Shape;1464;p23"/>
              <p:cNvCxnSpPr/>
              <p:nvPr/>
            </p:nvCxnSpPr>
            <p:spPr>
              <a:xfrm rot="10800000">
                <a:off x="4372" y="2153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5" name="Google Shape;1465;p23"/>
              <p:cNvCxnSpPr/>
              <p:nvPr/>
            </p:nvCxnSpPr>
            <p:spPr>
              <a:xfrm>
                <a:off x="4357" y="215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66" name="Google Shape;1466;p23"/>
              <p:cNvSpPr/>
              <p:nvPr/>
            </p:nvSpPr>
            <p:spPr>
              <a:xfrm>
                <a:off x="4356" y="2148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67" name="Google Shape;1467;p23"/>
              <p:cNvCxnSpPr/>
              <p:nvPr/>
            </p:nvCxnSpPr>
            <p:spPr>
              <a:xfrm>
                <a:off x="4374" y="219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8" name="Google Shape;1468;p23"/>
              <p:cNvCxnSpPr/>
              <p:nvPr/>
            </p:nvCxnSpPr>
            <p:spPr>
              <a:xfrm>
                <a:off x="4374" y="219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69" name="Google Shape;1469;p23"/>
              <p:cNvSpPr/>
              <p:nvPr/>
            </p:nvSpPr>
            <p:spPr>
              <a:xfrm>
                <a:off x="4373" y="2180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70" name="Google Shape;1470;p23"/>
              <p:cNvCxnSpPr/>
              <p:nvPr/>
            </p:nvCxnSpPr>
            <p:spPr>
              <a:xfrm>
                <a:off x="4406" y="2184"/>
                <a:ext cx="0" cy="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1" name="Google Shape;1471;p23"/>
              <p:cNvCxnSpPr/>
              <p:nvPr/>
            </p:nvCxnSpPr>
            <p:spPr>
              <a:xfrm>
                <a:off x="4391" y="220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2" name="Google Shape;1472;p23"/>
              <p:cNvCxnSpPr/>
              <p:nvPr/>
            </p:nvCxnSpPr>
            <p:spPr>
              <a:xfrm rot="10800000">
                <a:off x="4406" y="2163"/>
                <a:ext cx="0" cy="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3" name="Google Shape;1473;p23"/>
              <p:cNvCxnSpPr/>
              <p:nvPr/>
            </p:nvCxnSpPr>
            <p:spPr>
              <a:xfrm>
                <a:off x="4391" y="216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74" name="Google Shape;1474;p23"/>
              <p:cNvSpPr/>
              <p:nvPr/>
            </p:nvSpPr>
            <p:spPr>
              <a:xfrm>
                <a:off x="4390" y="2168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75" name="Google Shape;1475;p23"/>
              <p:cNvCxnSpPr/>
              <p:nvPr/>
            </p:nvCxnSpPr>
            <p:spPr>
              <a:xfrm>
                <a:off x="4423" y="2242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6" name="Google Shape;1476;p23"/>
              <p:cNvCxnSpPr/>
              <p:nvPr/>
            </p:nvCxnSpPr>
            <p:spPr>
              <a:xfrm>
                <a:off x="4408" y="225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7" name="Google Shape;1477;p23"/>
              <p:cNvCxnSpPr/>
              <p:nvPr/>
            </p:nvCxnSpPr>
            <p:spPr>
              <a:xfrm rot="10800000">
                <a:off x="4423" y="2231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8" name="Google Shape;1478;p23"/>
              <p:cNvCxnSpPr/>
              <p:nvPr/>
            </p:nvCxnSpPr>
            <p:spPr>
              <a:xfrm>
                <a:off x="4408" y="223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79" name="Google Shape;1479;p23"/>
              <p:cNvSpPr/>
              <p:nvPr/>
            </p:nvSpPr>
            <p:spPr>
              <a:xfrm>
                <a:off x="4407" y="2226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80" name="Google Shape;1480;p23"/>
              <p:cNvCxnSpPr/>
              <p:nvPr/>
            </p:nvCxnSpPr>
            <p:spPr>
              <a:xfrm>
                <a:off x="4441" y="2204"/>
                <a:ext cx="0" cy="2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1" name="Google Shape;1481;p23"/>
              <p:cNvCxnSpPr/>
              <p:nvPr/>
            </p:nvCxnSpPr>
            <p:spPr>
              <a:xfrm>
                <a:off x="4426" y="223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2" name="Google Shape;1482;p23"/>
              <p:cNvCxnSpPr/>
              <p:nvPr/>
            </p:nvCxnSpPr>
            <p:spPr>
              <a:xfrm rot="10800000">
                <a:off x="4441" y="2177"/>
                <a:ext cx="0" cy="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3" name="Google Shape;1483;p23"/>
              <p:cNvCxnSpPr/>
              <p:nvPr/>
            </p:nvCxnSpPr>
            <p:spPr>
              <a:xfrm>
                <a:off x="4426" y="217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84" name="Google Shape;1484;p23"/>
              <p:cNvSpPr/>
              <p:nvPr/>
            </p:nvSpPr>
            <p:spPr>
              <a:xfrm>
                <a:off x="4425" y="2187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85" name="Google Shape;1485;p23"/>
              <p:cNvCxnSpPr/>
              <p:nvPr/>
            </p:nvCxnSpPr>
            <p:spPr>
              <a:xfrm>
                <a:off x="4458" y="2270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6" name="Google Shape;1486;p23"/>
              <p:cNvCxnSpPr/>
              <p:nvPr/>
            </p:nvCxnSpPr>
            <p:spPr>
              <a:xfrm>
                <a:off x="4443" y="227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7" name="Google Shape;1487;p23"/>
              <p:cNvCxnSpPr/>
              <p:nvPr/>
            </p:nvCxnSpPr>
            <p:spPr>
              <a:xfrm rot="10800000">
                <a:off x="4458" y="2264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8" name="Google Shape;1488;p23"/>
              <p:cNvCxnSpPr/>
              <p:nvPr/>
            </p:nvCxnSpPr>
            <p:spPr>
              <a:xfrm>
                <a:off x="4443" y="226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89" name="Google Shape;1489;p23"/>
              <p:cNvSpPr/>
              <p:nvPr/>
            </p:nvSpPr>
            <p:spPr>
              <a:xfrm>
                <a:off x="4442" y="2254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90" name="Google Shape;1490;p23"/>
              <p:cNvCxnSpPr/>
              <p:nvPr/>
            </p:nvCxnSpPr>
            <p:spPr>
              <a:xfrm>
                <a:off x="4475" y="2326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1" name="Google Shape;1491;p23"/>
              <p:cNvCxnSpPr/>
              <p:nvPr/>
            </p:nvCxnSpPr>
            <p:spPr>
              <a:xfrm>
                <a:off x="4460" y="232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2" name="Google Shape;1492;p23"/>
              <p:cNvCxnSpPr/>
              <p:nvPr/>
            </p:nvCxnSpPr>
            <p:spPr>
              <a:xfrm rot="10800000">
                <a:off x="4475" y="2324"/>
                <a:ext cx="0" cy="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3" name="Google Shape;1493;p23"/>
              <p:cNvCxnSpPr/>
              <p:nvPr/>
            </p:nvCxnSpPr>
            <p:spPr>
              <a:xfrm>
                <a:off x="4460" y="232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94" name="Google Shape;1494;p23"/>
              <p:cNvSpPr/>
              <p:nvPr/>
            </p:nvSpPr>
            <p:spPr>
              <a:xfrm>
                <a:off x="4459" y="2310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95" name="Google Shape;1495;p23"/>
              <p:cNvCxnSpPr/>
              <p:nvPr/>
            </p:nvCxnSpPr>
            <p:spPr>
              <a:xfrm>
                <a:off x="4492" y="2278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6" name="Google Shape;1496;p23"/>
              <p:cNvCxnSpPr/>
              <p:nvPr/>
            </p:nvCxnSpPr>
            <p:spPr>
              <a:xfrm>
                <a:off x="4477" y="228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7" name="Google Shape;1497;p23"/>
              <p:cNvCxnSpPr/>
              <p:nvPr/>
            </p:nvCxnSpPr>
            <p:spPr>
              <a:xfrm rot="10800000">
                <a:off x="4492" y="2268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8" name="Google Shape;1498;p23"/>
              <p:cNvCxnSpPr/>
              <p:nvPr/>
            </p:nvCxnSpPr>
            <p:spPr>
              <a:xfrm>
                <a:off x="4477" y="226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99" name="Google Shape;1499;p23"/>
              <p:cNvSpPr/>
              <p:nvPr/>
            </p:nvSpPr>
            <p:spPr>
              <a:xfrm>
                <a:off x="4476" y="2262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00" name="Google Shape;1500;p23"/>
              <p:cNvCxnSpPr/>
              <p:nvPr/>
            </p:nvCxnSpPr>
            <p:spPr>
              <a:xfrm>
                <a:off x="4509" y="2236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1" name="Google Shape;1501;p23"/>
              <p:cNvCxnSpPr/>
              <p:nvPr/>
            </p:nvCxnSpPr>
            <p:spPr>
              <a:xfrm>
                <a:off x="4494" y="224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2" name="Google Shape;1502;p23"/>
              <p:cNvCxnSpPr/>
              <p:nvPr/>
            </p:nvCxnSpPr>
            <p:spPr>
              <a:xfrm rot="10800000">
                <a:off x="4509" y="2229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3" name="Google Shape;1503;p23"/>
              <p:cNvCxnSpPr/>
              <p:nvPr/>
            </p:nvCxnSpPr>
            <p:spPr>
              <a:xfrm>
                <a:off x="4494" y="222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04" name="Google Shape;1504;p23"/>
              <p:cNvSpPr/>
              <p:nvPr/>
            </p:nvSpPr>
            <p:spPr>
              <a:xfrm>
                <a:off x="4493" y="2220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05" name="Google Shape;1505;p23"/>
              <p:cNvCxnSpPr/>
              <p:nvPr/>
            </p:nvCxnSpPr>
            <p:spPr>
              <a:xfrm>
                <a:off x="4527" y="2147"/>
                <a:ext cx="0" cy="2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6" name="Google Shape;1506;p23"/>
              <p:cNvCxnSpPr/>
              <p:nvPr/>
            </p:nvCxnSpPr>
            <p:spPr>
              <a:xfrm>
                <a:off x="4512" y="217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7" name="Google Shape;1507;p23"/>
              <p:cNvCxnSpPr/>
              <p:nvPr/>
            </p:nvCxnSpPr>
            <p:spPr>
              <a:xfrm rot="10800000">
                <a:off x="4527" y="2122"/>
                <a:ext cx="0" cy="2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8" name="Google Shape;1508;p23"/>
              <p:cNvCxnSpPr/>
              <p:nvPr/>
            </p:nvCxnSpPr>
            <p:spPr>
              <a:xfrm>
                <a:off x="4512" y="212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09" name="Google Shape;1509;p23"/>
              <p:cNvSpPr/>
              <p:nvPr/>
            </p:nvSpPr>
            <p:spPr>
              <a:xfrm>
                <a:off x="4511" y="2131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10" name="Google Shape;1510;p23"/>
              <p:cNvCxnSpPr/>
              <p:nvPr/>
            </p:nvCxnSpPr>
            <p:spPr>
              <a:xfrm>
                <a:off x="4544" y="2098"/>
                <a:ext cx="0" cy="2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1" name="Google Shape;1511;p23"/>
              <p:cNvCxnSpPr/>
              <p:nvPr/>
            </p:nvCxnSpPr>
            <p:spPr>
              <a:xfrm>
                <a:off x="4529" y="212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2" name="Google Shape;1512;p23"/>
              <p:cNvCxnSpPr/>
              <p:nvPr/>
            </p:nvCxnSpPr>
            <p:spPr>
              <a:xfrm rot="10800000">
                <a:off x="4544" y="2076"/>
                <a:ext cx="0" cy="2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3" name="Google Shape;1513;p23"/>
              <p:cNvCxnSpPr/>
              <p:nvPr/>
            </p:nvCxnSpPr>
            <p:spPr>
              <a:xfrm>
                <a:off x="4529" y="207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14" name="Google Shape;1514;p23"/>
              <p:cNvSpPr/>
              <p:nvPr/>
            </p:nvSpPr>
            <p:spPr>
              <a:xfrm>
                <a:off x="4528" y="2081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15" name="Google Shape;1515;p23"/>
              <p:cNvCxnSpPr/>
              <p:nvPr/>
            </p:nvCxnSpPr>
            <p:spPr>
              <a:xfrm>
                <a:off x="4561" y="2245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6" name="Google Shape;1516;p23"/>
              <p:cNvCxnSpPr/>
              <p:nvPr/>
            </p:nvCxnSpPr>
            <p:spPr>
              <a:xfrm>
                <a:off x="4546" y="225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7" name="Google Shape;1517;p23"/>
              <p:cNvCxnSpPr/>
              <p:nvPr/>
            </p:nvCxnSpPr>
            <p:spPr>
              <a:xfrm rot="10800000">
                <a:off x="4561" y="2237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8" name="Google Shape;1518;p23"/>
              <p:cNvCxnSpPr/>
              <p:nvPr/>
            </p:nvCxnSpPr>
            <p:spPr>
              <a:xfrm>
                <a:off x="4546" y="223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19" name="Google Shape;1519;p23"/>
              <p:cNvSpPr/>
              <p:nvPr/>
            </p:nvSpPr>
            <p:spPr>
              <a:xfrm>
                <a:off x="4545" y="222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20" name="Google Shape;1520;p23"/>
              <p:cNvCxnSpPr/>
              <p:nvPr/>
            </p:nvCxnSpPr>
            <p:spPr>
              <a:xfrm>
                <a:off x="4578" y="2284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521" name="Google Shape;1521;p23"/>
            <p:cNvGrpSpPr/>
            <p:nvPr/>
          </p:nvGrpSpPr>
          <p:grpSpPr>
            <a:xfrm>
              <a:off x="2523" y="662"/>
              <a:ext cx="2656" cy="1794"/>
              <a:chOff x="2523" y="662"/>
              <a:chExt cx="2656" cy="1794"/>
            </a:xfrm>
          </p:grpSpPr>
          <p:cxnSp>
            <p:nvCxnSpPr>
              <p:cNvPr id="1522" name="Google Shape;1522;p23"/>
              <p:cNvCxnSpPr/>
              <p:nvPr/>
            </p:nvCxnSpPr>
            <p:spPr>
              <a:xfrm>
                <a:off x="4563" y="229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3" name="Google Shape;1523;p23"/>
              <p:cNvCxnSpPr/>
              <p:nvPr/>
            </p:nvCxnSpPr>
            <p:spPr>
              <a:xfrm rot="10800000">
                <a:off x="4578" y="2270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4" name="Google Shape;1524;p23"/>
              <p:cNvCxnSpPr/>
              <p:nvPr/>
            </p:nvCxnSpPr>
            <p:spPr>
              <a:xfrm>
                <a:off x="4563" y="227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25" name="Google Shape;1525;p23"/>
              <p:cNvSpPr/>
              <p:nvPr/>
            </p:nvSpPr>
            <p:spPr>
              <a:xfrm>
                <a:off x="4562" y="226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26" name="Google Shape;1526;p23"/>
              <p:cNvCxnSpPr/>
              <p:nvPr/>
            </p:nvCxnSpPr>
            <p:spPr>
              <a:xfrm>
                <a:off x="4595" y="2438"/>
                <a:ext cx="0" cy="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7" name="Google Shape;1527;p23"/>
              <p:cNvCxnSpPr/>
              <p:nvPr/>
            </p:nvCxnSpPr>
            <p:spPr>
              <a:xfrm>
                <a:off x="4580" y="245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8" name="Google Shape;1528;p23"/>
              <p:cNvCxnSpPr/>
              <p:nvPr/>
            </p:nvCxnSpPr>
            <p:spPr>
              <a:xfrm rot="10800000">
                <a:off x="4595" y="2419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9" name="Google Shape;1529;p23"/>
              <p:cNvCxnSpPr/>
              <p:nvPr/>
            </p:nvCxnSpPr>
            <p:spPr>
              <a:xfrm>
                <a:off x="4580" y="241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30" name="Google Shape;1530;p23"/>
              <p:cNvSpPr/>
              <p:nvPr/>
            </p:nvSpPr>
            <p:spPr>
              <a:xfrm>
                <a:off x="4579" y="2421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31" name="Google Shape;1531;p23"/>
              <p:cNvCxnSpPr/>
              <p:nvPr/>
            </p:nvCxnSpPr>
            <p:spPr>
              <a:xfrm>
                <a:off x="4613" y="2432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2" name="Google Shape;1532;p23"/>
              <p:cNvCxnSpPr/>
              <p:nvPr/>
            </p:nvCxnSpPr>
            <p:spPr>
              <a:xfrm>
                <a:off x="4597" y="244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3" name="Google Shape;1533;p23"/>
              <p:cNvCxnSpPr/>
              <p:nvPr/>
            </p:nvCxnSpPr>
            <p:spPr>
              <a:xfrm rot="10800000">
                <a:off x="4613" y="2421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4" name="Google Shape;1534;p23"/>
              <p:cNvCxnSpPr/>
              <p:nvPr/>
            </p:nvCxnSpPr>
            <p:spPr>
              <a:xfrm>
                <a:off x="4597" y="242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35" name="Google Shape;1535;p23"/>
              <p:cNvSpPr/>
              <p:nvPr/>
            </p:nvSpPr>
            <p:spPr>
              <a:xfrm>
                <a:off x="4596" y="2415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3"/>
              <p:cNvSpPr/>
              <p:nvPr/>
            </p:nvSpPr>
            <p:spPr>
              <a:xfrm>
                <a:off x="4614" y="2354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37" name="Google Shape;1537;p23"/>
              <p:cNvCxnSpPr/>
              <p:nvPr/>
            </p:nvCxnSpPr>
            <p:spPr>
              <a:xfrm>
                <a:off x="4647" y="2342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8" name="Google Shape;1538;p23"/>
              <p:cNvCxnSpPr/>
              <p:nvPr/>
            </p:nvCxnSpPr>
            <p:spPr>
              <a:xfrm>
                <a:off x="4632" y="235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9" name="Google Shape;1539;p23"/>
              <p:cNvCxnSpPr/>
              <p:nvPr/>
            </p:nvCxnSpPr>
            <p:spPr>
              <a:xfrm rot="10800000">
                <a:off x="4647" y="2330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0" name="Google Shape;1540;p23"/>
              <p:cNvCxnSpPr/>
              <p:nvPr/>
            </p:nvCxnSpPr>
            <p:spPr>
              <a:xfrm>
                <a:off x="4632" y="233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41" name="Google Shape;1541;p23"/>
              <p:cNvSpPr/>
              <p:nvPr/>
            </p:nvSpPr>
            <p:spPr>
              <a:xfrm>
                <a:off x="4631" y="2326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42" name="Google Shape;1542;p23"/>
              <p:cNvCxnSpPr/>
              <p:nvPr/>
            </p:nvCxnSpPr>
            <p:spPr>
              <a:xfrm>
                <a:off x="4664" y="2220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3" name="Google Shape;1543;p23"/>
              <p:cNvCxnSpPr/>
              <p:nvPr/>
            </p:nvCxnSpPr>
            <p:spPr>
              <a:xfrm>
                <a:off x="4649" y="223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4" name="Google Shape;1544;p23"/>
              <p:cNvCxnSpPr/>
              <p:nvPr/>
            </p:nvCxnSpPr>
            <p:spPr>
              <a:xfrm rot="10800000">
                <a:off x="4664" y="2207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5" name="Google Shape;1545;p23"/>
              <p:cNvCxnSpPr/>
              <p:nvPr/>
            </p:nvCxnSpPr>
            <p:spPr>
              <a:xfrm>
                <a:off x="4649" y="220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46" name="Google Shape;1546;p23"/>
              <p:cNvSpPr/>
              <p:nvPr/>
            </p:nvSpPr>
            <p:spPr>
              <a:xfrm>
                <a:off x="4648" y="2203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47" name="Google Shape;1547;p23"/>
              <p:cNvCxnSpPr/>
              <p:nvPr/>
            </p:nvCxnSpPr>
            <p:spPr>
              <a:xfrm>
                <a:off x="4682" y="2151"/>
                <a:ext cx="0" cy="2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8" name="Google Shape;1548;p23"/>
              <p:cNvCxnSpPr/>
              <p:nvPr/>
            </p:nvCxnSpPr>
            <p:spPr>
              <a:xfrm>
                <a:off x="4666" y="217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9" name="Google Shape;1549;p23"/>
              <p:cNvCxnSpPr/>
              <p:nvPr/>
            </p:nvCxnSpPr>
            <p:spPr>
              <a:xfrm rot="10800000">
                <a:off x="4682" y="2129"/>
                <a:ext cx="0" cy="2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0" name="Google Shape;1550;p23"/>
              <p:cNvCxnSpPr/>
              <p:nvPr/>
            </p:nvCxnSpPr>
            <p:spPr>
              <a:xfrm>
                <a:off x="4666" y="212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51" name="Google Shape;1551;p23"/>
              <p:cNvSpPr/>
              <p:nvPr/>
            </p:nvSpPr>
            <p:spPr>
              <a:xfrm>
                <a:off x="4665" y="2135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52" name="Google Shape;1552;p23"/>
              <p:cNvCxnSpPr/>
              <p:nvPr/>
            </p:nvCxnSpPr>
            <p:spPr>
              <a:xfrm>
                <a:off x="4699" y="2032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3" name="Google Shape;1553;p23"/>
              <p:cNvCxnSpPr/>
              <p:nvPr/>
            </p:nvCxnSpPr>
            <p:spPr>
              <a:xfrm>
                <a:off x="4683" y="204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4" name="Google Shape;1554;p23"/>
              <p:cNvCxnSpPr/>
              <p:nvPr/>
            </p:nvCxnSpPr>
            <p:spPr>
              <a:xfrm rot="10800000">
                <a:off x="4699" y="2019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5" name="Google Shape;1555;p23"/>
              <p:cNvCxnSpPr/>
              <p:nvPr/>
            </p:nvCxnSpPr>
            <p:spPr>
              <a:xfrm>
                <a:off x="4683" y="201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56" name="Google Shape;1556;p23"/>
              <p:cNvSpPr/>
              <p:nvPr/>
            </p:nvSpPr>
            <p:spPr>
              <a:xfrm>
                <a:off x="4683" y="2015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57" name="Google Shape;1557;p23"/>
              <p:cNvCxnSpPr/>
              <p:nvPr/>
            </p:nvCxnSpPr>
            <p:spPr>
              <a:xfrm>
                <a:off x="4716" y="2028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8" name="Google Shape;1558;p23"/>
              <p:cNvCxnSpPr/>
              <p:nvPr/>
            </p:nvCxnSpPr>
            <p:spPr>
              <a:xfrm>
                <a:off x="4701" y="204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9" name="Google Shape;1559;p23"/>
              <p:cNvCxnSpPr/>
              <p:nvPr/>
            </p:nvCxnSpPr>
            <p:spPr>
              <a:xfrm rot="10800000">
                <a:off x="4716" y="2009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0" name="Google Shape;1560;p23"/>
              <p:cNvCxnSpPr/>
              <p:nvPr/>
            </p:nvCxnSpPr>
            <p:spPr>
              <a:xfrm>
                <a:off x="4701" y="200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61" name="Google Shape;1561;p23"/>
              <p:cNvSpPr/>
              <p:nvPr/>
            </p:nvSpPr>
            <p:spPr>
              <a:xfrm>
                <a:off x="4700" y="2012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62" name="Google Shape;1562;p23"/>
              <p:cNvCxnSpPr/>
              <p:nvPr/>
            </p:nvCxnSpPr>
            <p:spPr>
              <a:xfrm>
                <a:off x="4733" y="1981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3" name="Google Shape;1563;p23"/>
              <p:cNvCxnSpPr/>
              <p:nvPr/>
            </p:nvCxnSpPr>
            <p:spPr>
              <a:xfrm>
                <a:off x="4718" y="199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4" name="Google Shape;1564;p23"/>
              <p:cNvCxnSpPr/>
              <p:nvPr/>
            </p:nvCxnSpPr>
            <p:spPr>
              <a:xfrm rot="10800000">
                <a:off x="4733" y="1967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5" name="Google Shape;1565;p23"/>
              <p:cNvCxnSpPr/>
              <p:nvPr/>
            </p:nvCxnSpPr>
            <p:spPr>
              <a:xfrm>
                <a:off x="4718" y="196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66" name="Google Shape;1566;p23"/>
              <p:cNvSpPr/>
              <p:nvPr/>
            </p:nvSpPr>
            <p:spPr>
              <a:xfrm>
                <a:off x="4717" y="1965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67" name="Google Shape;1567;p23"/>
              <p:cNvCxnSpPr/>
              <p:nvPr/>
            </p:nvCxnSpPr>
            <p:spPr>
              <a:xfrm>
                <a:off x="4750" y="1975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8" name="Google Shape;1568;p23"/>
              <p:cNvCxnSpPr/>
              <p:nvPr/>
            </p:nvCxnSpPr>
            <p:spPr>
              <a:xfrm>
                <a:off x="4735" y="198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9" name="Google Shape;1569;p23"/>
              <p:cNvCxnSpPr/>
              <p:nvPr/>
            </p:nvCxnSpPr>
            <p:spPr>
              <a:xfrm rot="10800000">
                <a:off x="4750" y="1962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0" name="Google Shape;1570;p23"/>
              <p:cNvCxnSpPr/>
              <p:nvPr/>
            </p:nvCxnSpPr>
            <p:spPr>
              <a:xfrm>
                <a:off x="4735" y="196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71" name="Google Shape;1571;p23"/>
              <p:cNvSpPr/>
              <p:nvPr/>
            </p:nvSpPr>
            <p:spPr>
              <a:xfrm>
                <a:off x="4734" y="1959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72" name="Google Shape;1572;p23"/>
              <p:cNvCxnSpPr/>
              <p:nvPr/>
            </p:nvCxnSpPr>
            <p:spPr>
              <a:xfrm>
                <a:off x="4768" y="2104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3" name="Google Shape;1573;p23"/>
              <p:cNvCxnSpPr/>
              <p:nvPr/>
            </p:nvCxnSpPr>
            <p:spPr>
              <a:xfrm>
                <a:off x="4753" y="212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4" name="Google Shape;1574;p23"/>
              <p:cNvCxnSpPr/>
              <p:nvPr/>
            </p:nvCxnSpPr>
            <p:spPr>
              <a:xfrm rot="10800000">
                <a:off x="4768" y="2086"/>
                <a:ext cx="0" cy="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5" name="Google Shape;1575;p23"/>
              <p:cNvCxnSpPr/>
              <p:nvPr/>
            </p:nvCxnSpPr>
            <p:spPr>
              <a:xfrm>
                <a:off x="4753" y="208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76" name="Google Shape;1576;p23"/>
              <p:cNvSpPr/>
              <p:nvPr/>
            </p:nvSpPr>
            <p:spPr>
              <a:xfrm>
                <a:off x="4752" y="2088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77" name="Google Shape;1577;p23"/>
              <p:cNvCxnSpPr/>
              <p:nvPr/>
            </p:nvCxnSpPr>
            <p:spPr>
              <a:xfrm>
                <a:off x="4785" y="2116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8" name="Google Shape;1578;p23"/>
              <p:cNvCxnSpPr/>
              <p:nvPr/>
            </p:nvCxnSpPr>
            <p:spPr>
              <a:xfrm>
                <a:off x="4770" y="213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9" name="Google Shape;1579;p23"/>
              <p:cNvCxnSpPr/>
              <p:nvPr/>
            </p:nvCxnSpPr>
            <p:spPr>
              <a:xfrm rot="10800000">
                <a:off x="4785" y="2100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0" name="Google Shape;1580;p23"/>
              <p:cNvCxnSpPr/>
              <p:nvPr/>
            </p:nvCxnSpPr>
            <p:spPr>
              <a:xfrm>
                <a:off x="4770" y="210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81" name="Google Shape;1581;p23"/>
              <p:cNvSpPr/>
              <p:nvPr/>
            </p:nvSpPr>
            <p:spPr>
              <a:xfrm>
                <a:off x="4769" y="2099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82" name="Google Shape;1582;p23"/>
              <p:cNvCxnSpPr/>
              <p:nvPr/>
            </p:nvCxnSpPr>
            <p:spPr>
              <a:xfrm>
                <a:off x="4799" y="2333"/>
                <a:ext cx="0" cy="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3" name="Google Shape;1583;p23"/>
              <p:cNvCxnSpPr/>
              <p:nvPr/>
            </p:nvCxnSpPr>
            <p:spPr>
              <a:xfrm>
                <a:off x="4784" y="236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4" name="Google Shape;1584;p23"/>
              <p:cNvCxnSpPr/>
              <p:nvPr/>
            </p:nvCxnSpPr>
            <p:spPr>
              <a:xfrm rot="10800000">
                <a:off x="4799" y="2301"/>
                <a:ext cx="0" cy="3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5" name="Google Shape;1585;p23"/>
              <p:cNvCxnSpPr/>
              <p:nvPr/>
            </p:nvCxnSpPr>
            <p:spPr>
              <a:xfrm>
                <a:off x="4784" y="230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86" name="Google Shape;1586;p23"/>
              <p:cNvSpPr/>
              <p:nvPr/>
            </p:nvSpPr>
            <p:spPr>
              <a:xfrm>
                <a:off x="4783" y="2317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87" name="Google Shape;1587;p23"/>
              <p:cNvCxnSpPr/>
              <p:nvPr/>
            </p:nvCxnSpPr>
            <p:spPr>
              <a:xfrm>
                <a:off x="4814" y="2260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8" name="Google Shape;1588;p23"/>
              <p:cNvCxnSpPr/>
              <p:nvPr/>
            </p:nvCxnSpPr>
            <p:spPr>
              <a:xfrm>
                <a:off x="4799" y="227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9" name="Google Shape;1589;p23"/>
              <p:cNvCxnSpPr/>
              <p:nvPr/>
            </p:nvCxnSpPr>
            <p:spPr>
              <a:xfrm rot="10800000">
                <a:off x="4814" y="2250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0" name="Google Shape;1590;p23"/>
              <p:cNvCxnSpPr/>
              <p:nvPr/>
            </p:nvCxnSpPr>
            <p:spPr>
              <a:xfrm>
                <a:off x="4799" y="225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91" name="Google Shape;1591;p23"/>
              <p:cNvSpPr/>
              <p:nvPr/>
            </p:nvSpPr>
            <p:spPr>
              <a:xfrm>
                <a:off x="4798" y="2244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92" name="Google Shape;1592;p23"/>
              <p:cNvCxnSpPr/>
              <p:nvPr/>
            </p:nvCxnSpPr>
            <p:spPr>
              <a:xfrm>
                <a:off x="4830" y="2352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3" name="Google Shape;1593;p23"/>
              <p:cNvCxnSpPr/>
              <p:nvPr/>
            </p:nvCxnSpPr>
            <p:spPr>
              <a:xfrm>
                <a:off x="4815" y="237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4" name="Google Shape;1594;p23"/>
              <p:cNvCxnSpPr/>
              <p:nvPr/>
            </p:nvCxnSpPr>
            <p:spPr>
              <a:xfrm rot="10800000">
                <a:off x="4830" y="2333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5" name="Google Shape;1595;p23"/>
              <p:cNvCxnSpPr/>
              <p:nvPr/>
            </p:nvCxnSpPr>
            <p:spPr>
              <a:xfrm>
                <a:off x="4815" y="233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96" name="Google Shape;1596;p23"/>
              <p:cNvSpPr/>
              <p:nvPr/>
            </p:nvSpPr>
            <p:spPr>
              <a:xfrm>
                <a:off x="4814" y="2335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97" name="Google Shape;1597;p23"/>
              <p:cNvCxnSpPr/>
              <p:nvPr/>
            </p:nvCxnSpPr>
            <p:spPr>
              <a:xfrm>
                <a:off x="4846" y="2289"/>
                <a:ext cx="0" cy="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8" name="Google Shape;1598;p23"/>
              <p:cNvCxnSpPr/>
              <p:nvPr/>
            </p:nvCxnSpPr>
            <p:spPr>
              <a:xfrm>
                <a:off x="4831" y="232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9" name="Google Shape;1599;p23"/>
              <p:cNvCxnSpPr/>
              <p:nvPr/>
            </p:nvCxnSpPr>
            <p:spPr>
              <a:xfrm rot="10800000">
                <a:off x="4846" y="2258"/>
                <a:ext cx="0" cy="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0" name="Google Shape;1600;p23"/>
              <p:cNvCxnSpPr/>
              <p:nvPr/>
            </p:nvCxnSpPr>
            <p:spPr>
              <a:xfrm>
                <a:off x="4831" y="225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01" name="Google Shape;1601;p23"/>
              <p:cNvSpPr/>
              <p:nvPr/>
            </p:nvSpPr>
            <p:spPr>
              <a:xfrm>
                <a:off x="4830" y="2273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02" name="Google Shape;1602;p23"/>
              <p:cNvCxnSpPr/>
              <p:nvPr/>
            </p:nvCxnSpPr>
            <p:spPr>
              <a:xfrm>
                <a:off x="4861" y="2226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3" name="Google Shape;1603;p23"/>
              <p:cNvCxnSpPr/>
              <p:nvPr/>
            </p:nvCxnSpPr>
            <p:spPr>
              <a:xfrm>
                <a:off x="4846" y="224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4" name="Google Shape;1604;p23"/>
              <p:cNvCxnSpPr/>
              <p:nvPr/>
            </p:nvCxnSpPr>
            <p:spPr>
              <a:xfrm rot="10800000">
                <a:off x="4861" y="2207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5" name="Google Shape;1605;p23"/>
              <p:cNvCxnSpPr/>
              <p:nvPr/>
            </p:nvCxnSpPr>
            <p:spPr>
              <a:xfrm>
                <a:off x="4846" y="220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06" name="Google Shape;1606;p23"/>
              <p:cNvSpPr/>
              <p:nvPr/>
            </p:nvSpPr>
            <p:spPr>
              <a:xfrm>
                <a:off x="4845" y="2210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07" name="Google Shape;1607;p23"/>
              <p:cNvCxnSpPr/>
              <p:nvPr/>
            </p:nvCxnSpPr>
            <p:spPr>
              <a:xfrm>
                <a:off x="4877" y="2339"/>
                <a:ext cx="0" cy="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8" name="Google Shape;1608;p23"/>
              <p:cNvCxnSpPr/>
              <p:nvPr/>
            </p:nvCxnSpPr>
            <p:spPr>
              <a:xfrm>
                <a:off x="4862" y="236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9" name="Google Shape;1609;p23"/>
              <p:cNvCxnSpPr/>
              <p:nvPr/>
            </p:nvCxnSpPr>
            <p:spPr>
              <a:xfrm rot="10800000">
                <a:off x="4877" y="2319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0" name="Google Shape;1610;p23"/>
              <p:cNvCxnSpPr/>
              <p:nvPr/>
            </p:nvCxnSpPr>
            <p:spPr>
              <a:xfrm>
                <a:off x="4862" y="231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11" name="Google Shape;1611;p23"/>
              <p:cNvSpPr/>
              <p:nvPr/>
            </p:nvSpPr>
            <p:spPr>
              <a:xfrm>
                <a:off x="4861" y="2323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12" name="Google Shape;1612;p23"/>
              <p:cNvCxnSpPr/>
              <p:nvPr/>
            </p:nvCxnSpPr>
            <p:spPr>
              <a:xfrm>
                <a:off x="4893" y="2377"/>
                <a:ext cx="0" cy="2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3" name="Google Shape;1613;p23"/>
              <p:cNvCxnSpPr/>
              <p:nvPr/>
            </p:nvCxnSpPr>
            <p:spPr>
              <a:xfrm>
                <a:off x="4877" y="239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4" name="Google Shape;1614;p23"/>
              <p:cNvCxnSpPr/>
              <p:nvPr/>
            </p:nvCxnSpPr>
            <p:spPr>
              <a:xfrm rot="10800000">
                <a:off x="4893" y="2355"/>
                <a:ext cx="0" cy="2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5" name="Google Shape;1615;p23"/>
              <p:cNvCxnSpPr/>
              <p:nvPr/>
            </p:nvCxnSpPr>
            <p:spPr>
              <a:xfrm>
                <a:off x="4877" y="235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16" name="Google Shape;1616;p23"/>
              <p:cNvSpPr/>
              <p:nvPr/>
            </p:nvSpPr>
            <p:spPr>
              <a:xfrm>
                <a:off x="4876" y="2360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17" name="Google Shape;1617;p23"/>
              <p:cNvCxnSpPr/>
              <p:nvPr/>
            </p:nvCxnSpPr>
            <p:spPr>
              <a:xfrm>
                <a:off x="4908" y="2389"/>
                <a:ext cx="0" cy="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8" name="Google Shape;1618;p23"/>
              <p:cNvCxnSpPr/>
              <p:nvPr/>
            </p:nvCxnSpPr>
            <p:spPr>
              <a:xfrm>
                <a:off x="4893" y="241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9" name="Google Shape;1619;p23"/>
              <p:cNvCxnSpPr/>
              <p:nvPr/>
            </p:nvCxnSpPr>
            <p:spPr>
              <a:xfrm rot="10800000">
                <a:off x="4908" y="2363"/>
                <a:ext cx="0" cy="2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0" name="Google Shape;1620;p23"/>
              <p:cNvCxnSpPr/>
              <p:nvPr/>
            </p:nvCxnSpPr>
            <p:spPr>
              <a:xfrm>
                <a:off x="4893" y="236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21" name="Google Shape;1621;p23"/>
              <p:cNvSpPr/>
              <p:nvPr/>
            </p:nvSpPr>
            <p:spPr>
              <a:xfrm>
                <a:off x="4892" y="2373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22" name="Google Shape;1622;p23"/>
              <p:cNvCxnSpPr/>
              <p:nvPr/>
            </p:nvCxnSpPr>
            <p:spPr>
              <a:xfrm>
                <a:off x="4924" y="2197"/>
                <a:ext cx="0" cy="3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3" name="Google Shape;1623;p23"/>
              <p:cNvCxnSpPr/>
              <p:nvPr/>
            </p:nvCxnSpPr>
            <p:spPr>
              <a:xfrm>
                <a:off x="4909" y="223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4" name="Google Shape;1624;p23"/>
              <p:cNvCxnSpPr/>
              <p:nvPr/>
            </p:nvCxnSpPr>
            <p:spPr>
              <a:xfrm rot="10800000">
                <a:off x="4924" y="2162"/>
                <a:ext cx="0" cy="3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5" name="Google Shape;1625;p23"/>
              <p:cNvCxnSpPr/>
              <p:nvPr/>
            </p:nvCxnSpPr>
            <p:spPr>
              <a:xfrm>
                <a:off x="4909" y="216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26" name="Google Shape;1626;p23"/>
              <p:cNvSpPr/>
              <p:nvPr/>
            </p:nvSpPr>
            <p:spPr>
              <a:xfrm>
                <a:off x="4908" y="2180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27" name="Google Shape;1627;p23"/>
              <p:cNvCxnSpPr/>
              <p:nvPr/>
            </p:nvCxnSpPr>
            <p:spPr>
              <a:xfrm>
                <a:off x="4939" y="2114"/>
                <a:ext cx="0" cy="3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8" name="Google Shape;1628;p23"/>
              <p:cNvCxnSpPr/>
              <p:nvPr/>
            </p:nvCxnSpPr>
            <p:spPr>
              <a:xfrm>
                <a:off x="4924" y="214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9" name="Google Shape;1629;p23"/>
              <p:cNvCxnSpPr/>
              <p:nvPr/>
            </p:nvCxnSpPr>
            <p:spPr>
              <a:xfrm rot="10800000">
                <a:off x="4939" y="2082"/>
                <a:ext cx="0" cy="3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0" name="Google Shape;1630;p23"/>
              <p:cNvCxnSpPr/>
              <p:nvPr/>
            </p:nvCxnSpPr>
            <p:spPr>
              <a:xfrm>
                <a:off x="4924" y="208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31" name="Google Shape;1631;p23"/>
              <p:cNvSpPr/>
              <p:nvPr/>
            </p:nvSpPr>
            <p:spPr>
              <a:xfrm>
                <a:off x="4923" y="2098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32" name="Google Shape;1632;p23"/>
              <p:cNvCxnSpPr/>
              <p:nvPr/>
            </p:nvCxnSpPr>
            <p:spPr>
              <a:xfrm>
                <a:off x="4955" y="2161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3" name="Google Shape;1633;p23"/>
              <p:cNvCxnSpPr/>
              <p:nvPr/>
            </p:nvCxnSpPr>
            <p:spPr>
              <a:xfrm>
                <a:off x="4940" y="217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4" name="Google Shape;1634;p23"/>
              <p:cNvCxnSpPr/>
              <p:nvPr/>
            </p:nvCxnSpPr>
            <p:spPr>
              <a:xfrm rot="10800000">
                <a:off x="4955" y="2149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5" name="Google Shape;1635;p23"/>
              <p:cNvCxnSpPr/>
              <p:nvPr/>
            </p:nvCxnSpPr>
            <p:spPr>
              <a:xfrm>
                <a:off x="4940" y="214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36" name="Google Shape;1636;p23"/>
              <p:cNvSpPr/>
              <p:nvPr/>
            </p:nvSpPr>
            <p:spPr>
              <a:xfrm>
                <a:off x="4939" y="2145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37" name="Google Shape;1637;p23"/>
              <p:cNvCxnSpPr/>
              <p:nvPr/>
            </p:nvCxnSpPr>
            <p:spPr>
              <a:xfrm>
                <a:off x="4971" y="2138"/>
                <a:ext cx="0" cy="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8" name="Google Shape;1638;p23"/>
              <p:cNvCxnSpPr/>
              <p:nvPr/>
            </p:nvCxnSpPr>
            <p:spPr>
              <a:xfrm>
                <a:off x="4956" y="215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9" name="Google Shape;1639;p23"/>
              <p:cNvCxnSpPr/>
              <p:nvPr/>
            </p:nvCxnSpPr>
            <p:spPr>
              <a:xfrm rot="10800000">
                <a:off x="4971" y="2120"/>
                <a:ext cx="0" cy="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0" name="Google Shape;1640;p23"/>
              <p:cNvCxnSpPr/>
              <p:nvPr/>
            </p:nvCxnSpPr>
            <p:spPr>
              <a:xfrm>
                <a:off x="4956" y="212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41" name="Google Shape;1641;p23"/>
              <p:cNvSpPr/>
              <p:nvPr/>
            </p:nvSpPr>
            <p:spPr>
              <a:xfrm>
                <a:off x="4955" y="2121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42" name="Google Shape;1642;p23"/>
              <p:cNvCxnSpPr/>
              <p:nvPr/>
            </p:nvCxnSpPr>
            <p:spPr>
              <a:xfrm>
                <a:off x="4987" y="2185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3" name="Google Shape;1643;p23"/>
              <p:cNvCxnSpPr/>
              <p:nvPr/>
            </p:nvCxnSpPr>
            <p:spPr>
              <a:xfrm>
                <a:off x="4971" y="219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4" name="Google Shape;1644;p23"/>
              <p:cNvCxnSpPr/>
              <p:nvPr/>
            </p:nvCxnSpPr>
            <p:spPr>
              <a:xfrm rot="10800000">
                <a:off x="4987" y="2173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5" name="Google Shape;1645;p23"/>
              <p:cNvCxnSpPr/>
              <p:nvPr/>
            </p:nvCxnSpPr>
            <p:spPr>
              <a:xfrm>
                <a:off x="4971" y="217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46" name="Google Shape;1646;p23"/>
              <p:cNvSpPr/>
              <p:nvPr/>
            </p:nvSpPr>
            <p:spPr>
              <a:xfrm>
                <a:off x="4970" y="2169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47" name="Google Shape;1647;p23"/>
              <p:cNvCxnSpPr/>
              <p:nvPr/>
            </p:nvCxnSpPr>
            <p:spPr>
              <a:xfrm>
                <a:off x="5002" y="2197"/>
                <a:ext cx="0" cy="2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8" name="Google Shape;1648;p23"/>
              <p:cNvCxnSpPr/>
              <p:nvPr/>
            </p:nvCxnSpPr>
            <p:spPr>
              <a:xfrm>
                <a:off x="4987" y="222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9" name="Google Shape;1649;p23"/>
              <p:cNvCxnSpPr/>
              <p:nvPr/>
            </p:nvCxnSpPr>
            <p:spPr>
              <a:xfrm rot="10800000">
                <a:off x="5002" y="2173"/>
                <a:ext cx="0" cy="2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0" name="Google Shape;1650;p23"/>
              <p:cNvCxnSpPr/>
              <p:nvPr/>
            </p:nvCxnSpPr>
            <p:spPr>
              <a:xfrm>
                <a:off x="4987" y="217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51" name="Google Shape;1651;p23"/>
              <p:cNvSpPr/>
              <p:nvPr/>
            </p:nvSpPr>
            <p:spPr>
              <a:xfrm>
                <a:off x="4986" y="2180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52" name="Google Shape;1652;p23"/>
              <p:cNvCxnSpPr/>
              <p:nvPr/>
            </p:nvCxnSpPr>
            <p:spPr>
              <a:xfrm>
                <a:off x="5017" y="2268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3" name="Google Shape;1653;p23"/>
              <p:cNvCxnSpPr/>
              <p:nvPr/>
            </p:nvCxnSpPr>
            <p:spPr>
              <a:xfrm>
                <a:off x="5002" y="228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4" name="Google Shape;1654;p23"/>
              <p:cNvCxnSpPr/>
              <p:nvPr/>
            </p:nvCxnSpPr>
            <p:spPr>
              <a:xfrm rot="10800000">
                <a:off x="5017" y="2252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5" name="Google Shape;1655;p23"/>
              <p:cNvCxnSpPr/>
              <p:nvPr/>
            </p:nvCxnSpPr>
            <p:spPr>
              <a:xfrm>
                <a:off x="5002" y="225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56" name="Google Shape;1656;p23"/>
              <p:cNvSpPr/>
              <p:nvPr/>
            </p:nvSpPr>
            <p:spPr>
              <a:xfrm>
                <a:off x="5001" y="2252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57" name="Google Shape;1657;p23"/>
              <p:cNvCxnSpPr/>
              <p:nvPr/>
            </p:nvCxnSpPr>
            <p:spPr>
              <a:xfrm>
                <a:off x="5033" y="2268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8" name="Google Shape;1658;p23"/>
              <p:cNvCxnSpPr/>
              <p:nvPr/>
            </p:nvCxnSpPr>
            <p:spPr>
              <a:xfrm>
                <a:off x="5018" y="228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9" name="Google Shape;1659;p23"/>
              <p:cNvCxnSpPr/>
              <p:nvPr/>
            </p:nvCxnSpPr>
            <p:spPr>
              <a:xfrm rot="10800000">
                <a:off x="5033" y="2252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0" name="Google Shape;1660;p23"/>
              <p:cNvCxnSpPr/>
              <p:nvPr/>
            </p:nvCxnSpPr>
            <p:spPr>
              <a:xfrm>
                <a:off x="5018" y="225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61" name="Google Shape;1661;p23"/>
              <p:cNvSpPr/>
              <p:nvPr/>
            </p:nvSpPr>
            <p:spPr>
              <a:xfrm>
                <a:off x="5017" y="2252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62" name="Google Shape;1662;p23"/>
              <p:cNvCxnSpPr/>
              <p:nvPr/>
            </p:nvCxnSpPr>
            <p:spPr>
              <a:xfrm>
                <a:off x="5049" y="2288"/>
                <a:ext cx="0" cy="2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3" name="Google Shape;1663;p23"/>
              <p:cNvCxnSpPr/>
              <p:nvPr/>
            </p:nvCxnSpPr>
            <p:spPr>
              <a:xfrm>
                <a:off x="5034" y="231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4" name="Google Shape;1664;p23"/>
              <p:cNvCxnSpPr/>
              <p:nvPr/>
            </p:nvCxnSpPr>
            <p:spPr>
              <a:xfrm rot="10800000">
                <a:off x="5049" y="2265"/>
                <a:ext cx="0" cy="2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5" name="Google Shape;1665;p23"/>
              <p:cNvCxnSpPr/>
              <p:nvPr/>
            </p:nvCxnSpPr>
            <p:spPr>
              <a:xfrm>
                <a:off x="5034" y="226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66" name="Google Shape;1666;p23"/>
              <p:cNvSpPr/>
              <p:nvPr/>
            </p:nvSpPr>
            <p:spPr>
              <a:xfrm>
                <a:off x="5033" y="2272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67" name="Google Shape;1667;p23"/>
              <p:cNvCxnSpPr/>
              <p:nvPr/>
            </p:nvCxnSpPr>
            <p:spPr>
              <a:xfrm>
                <a:off x="5065" y="2195"/>
                <a:ext cx="0" cy="2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8" name="Google Shape;1668;p23"/>
              <p:cNvCxnSpPr/>
              <p:nvPr/>
            </p:nvCxnSpPr>
            <p:spPr>
              <a:xfrm>
                <a:off x="5050" y="222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9" name="Google Shape;1669;p23"/>
              <p:cNvCxnSpPr/>
              <p:nvPr/>
            </p:nvCxnSpPr>
            <p:spPr>
              <a:xfrm rot="10800000">
                <a:off x="5065" y="2169"/>
                <a:ext cx="0" cy="2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0" name="Google Shape;1670;p23"/>
              <p:cNvCxnSpPr/>
              <p:nvPr/>
            </p:nvCxnSpPr>
            <p:spPr>
              <a:xfrm>
                <a:off x="5050" y="216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71" name="Google Shape;1671;p23"/>
              <p:cNvSpPr/>
              <p:nvPr/>
            </p:nvSpPr>
            <p:spPr>
              <a:xfrm>
                <a:off x="5049" y="2179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72" name="Google Shape;1672;p23"/>
              <p:cNvCxnSpPr/>
              <p:nvPr/>
            </p:nvCxnSpPr>
            <p:spPr>
              <a:xfrm>
                <a:off x="5080" y="2183"/>
                <a:ext cx="0" cy="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3" name="Google Shape;1673;p23"/>
              <p:cNvCxnSpPr/>
              <p:nvPr/>
            </p:nvCxnSpPr>
            <p:spPr>
              <a:xfrm>
                <a:off x="5065" y="220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4" name="Google Shape;1674;p23"/>
              <p:cNvCxnSpPr/>
              <p:nvPr/>
            </p:nvCxnSpPr>
            <p:spPr>
              <a:xfrm rot="10800000">
                <a:off x="5080" y="2164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5" name="Google Shape;1675;p23"/>
              <p:cNvCxnSpPr/>
              <p:nvPr/>
            </p:nvCxnSpPr>
            <p:spPr>
              <a:xfrm>
                <a:off x="5065" y="216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76" name="Google Shape;1676;p23"/>
              <p:cNvSpPr/>
              <p:nvPr/>
            </p:nvSpPr>
            <p:spPr>
              <a:xfrm>
                <a:off x="5064" y="2166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77" name="Google Shape;1677;p23"/>
              <p:cNvCxnSpPr/>
              <p:nvPr/>
            </p:nvCxnSpPr>
            <p:spPr>
              <a:xfrm>
                <a:off x="5096" y="2263"/>
                <a:ext cx="0" cy="2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8" name="Google Shape;1678;p23"/>
              <p:cNvCxnSpPr/>
              <p:nvPr/>
            </p:nvCxnSpPr>
            <p:spPr>
              <a:xfrm>
                <a:off x="5081" y="228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9" name="Google Shape;1679;p23"/>
              <p:cNvCxnSpPr/>
              <p:nvPr/>
            </p:nvCxnSpPr>
            <p:spPr>
              <a:xfrm rot="10800000">
                <a:off x="5096" y="2240"/>
                <a:ext cx="0" cy="2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0" name="Google Shape;1680;p23"/>
              <p:cNvCxnSpPr/>
              <p:nvPr/>
            </p:nvCxnSpPr>
            <p:spPr>
              <a:xfrm>
                <a:off x="5081" y="224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81" name="Google Shape;1681;p23"/>
              <p:cNvSpPr/>
              <p:nvPr/>
            </p:nvSpPr>
            <p:spPr>
              <a:xfrm>
                <a:off x="5080" y="2247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82" name="Google Shape;1682;p23"/>
              <p:cNvCxnSpPr/>
              <p:nvPr/>
            </p:nvCxnSpPr>
            <p:spPr>
              <a:xfrm>
                <a:off x="5111" y="2034"/>
                <a:ext cx="0" cy="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3" name="Google Shape;1683;p23"/>
              <p:cNvCxnSpPr/>
              <p:nvPr/>
            </p:nvCxnSpPr>
            <p:spPr>
              <a:xfrm>
                <a:off x="5096" y="205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4" name="Google Shape;1684;p23"/>
              <p:cNvCxnSpPr/>
              <p:nvPr/>
            </p:nvCxnSpPr>
            <p:spPr>
              <a:xfrm rot="10800000">
                <a:off x="5111" y="2014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5" name="Google Shape;1685;p23"/>
              <p:cNvCxnSpPr/>
              <p:nvPr/>
            </p:nvCxnSpPr>
            <p:spPr>
              <a:xfrm>
                <a:off x="5096" y="201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86" name="Google Shape;1686;p23"/>
              <p:cNvSpPr/>
              <p:nvPr/>
            </p:nvSpPr>
            <p:spPr>
              <a:xfrm>
                <a:off x="5095" y="201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87" name="Google Shape;1687;p23"/>
              <p:cNvCxnSpPr/>
              <p:nvPr/>
            </p:nvCxnSpPr>
            <p:spPr>
              <a:xfrm>
                <a:off x="2799" y="1652"/>
                <a:ext cx="238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8" name="Google Shape;1688;p23"/>
              <p:cNvCxnSpPr/>
              <p:nvPr/>
            </p:nvCxnSpPr>
            <p:spPr>
              <a:xfrm rot="10800000">
                <a:off x="2799" y="1652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9" name="Google Shape;1689;p23"/>
              <p:cNvCxnSpPr/>
              <p:nvPr/>
            </p:nvCxnSpPr>
            <p:spPr>
              <a:xfrm rot="10800000">
                <a:off x="3085" y="1652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0" name="Google Shape;1690;p23"/>
              <p:cNvCxnSpPr/>
              <p:nvPr/>
            </p:nvCxnSpPr>
            <p:spPr>
              <a:xfrm rot="10800000">
                <a:off x="3369" y="1652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1" name="Google Shape;1691;p23"/>
              <p:cNvCxnSpPr/>
              <p:nvPr/>
            </p:nvCxnSpPr>
            <p:spPr>
              <a:xfrm rot="10800000">
                <a:off x="3656" y="1652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2" name="Google Shape;1692;p23"/>
              <p:cNvCxnSpPr/>
              <p:nvPr/>
            </p:nvCxnSpPr>
            <p:spPr>
              <a:xfrm rot="10800000">
                <a:off x="3940" y="1652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3" name="Google Shape;1693;p23"/>
              <p:cNvCxnSpPr/>
              <p:nvPr/>
            </p:nvCxnSpPr>
            <p:spPr>
              <a:xfrm rot="10800000">
                <a:off x="4227" y="1652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4" name="Google Shape;1694;p23"/>
              <p:cNvCxnSpPr/>
              <p:nvPr/>
            </p:nvCxnSpPr>
            <p:spPr>
              <a:xfrm rot="10800000">
                <a:off x="4511" y="1652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5" name="Google Shape;1695;p23"/>
              <p:cNvCxnSpPr/>
              <p:nvPr/>
            </p:nvCxnSpPr>
            <p:spPr>
              <a:xfrm rot="10800000">
                <a:off x="4797" y="1652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6" name="Google Shape;1696;p23"/>
              <p:cNvCxnSpPr/>
              <p:nvPr/>
            </p:nvCxnSpPr>
            <p:spPr>
              <a:xfrm rot="10800000">
                <a:off x="5083" y="1652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7" name="Google Shape;1697;p23"/>
              <p:cNvCxnSpPr/>
              <p:nvPr/>
            </p:nvCxnSpPr>
            <p:spPr>
              <a:xfrm rot="10800000">
                <a:off x="2894" y="1652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8" name="Google Shape;1698;p23"/>
              <p:cNvCxnSpPr/>
              <p:nvPr/>
            </p:nvCxnSpPr>
            <p:spPr>
              <a:xfrm rot="10800000">
                <a:off x="2990" y="1652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9" name="Google Shape;1699;p23"/>
              <p:cNvCxnSpPr/>
              <p:nvPr/>
            </p:nvCxnSpPr>
            <p:spPr>
              <a:xfrm rot="10800000">
                <a:off x="3180" y="1652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0" name="Google Shape;1700;p23"/>
              <p:cNvCxnSpPr/>
              <p:nvPr/>
            </p:nvCxnSpPr>
            <p:spPr>
              <a:xfrm rot="10800000">
                <a:off x="3277" y="1652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1" name="Google Shape;1701;p23"/>
              <p:cNvCxnSpPr/>
              <p:nvPr/>
            </p:nvCxnSpPr>
            <p:spPr>
              <a:xfrm rot="10800000">
                <a:off x="3465" y="1652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2" name="Google Shape;1702;p23"/>
              <p:cNvCxnSpPr/>
              <p:nvPr/>
            </p:nvCxnSpPr>
            <p:spPr>
              <a:xfrm rot="10800000">
                <a:off x="3560" y="1652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3" name="Google Shape;1703;p23"/>
              <p:cNvCxnSpPr/>
              <p:nvPr/>
            </p:nvCxnSpPr>
            <p:spPr>
              <a:xfrm rot="10800000">
                <a:off x="3751" y="1652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4" name="Google Shape;1704;p23"/>
              <p:cNvCxnSpPr/>
              <p:nvPr/>
            </p:nvCxnSpPr>
            <p:spPr>
              <a:xfrm rot="10800000">
                <a:off x="3848" y="1652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5" name="Google Shape;1705;p23"/>
              <p:cNvCxnSpPr/>
              <p:nvPr/>
            </p:nvCxnSpPr>
            <p:spPr>
              <a:xfrm rot="10800000">
                <a:off x="4036" y="1652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6" name="Google Shape;1706;p23"/>
              <p:cNvCxnSpPr/>
              <p:nvPr/>
            </p:nvCxnSpPr>
            <p:spPr>
              <a:xfrm rot="10800000">
                <a:off x="4131" y="1652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7" name="Google Shape;1707;p23"/>
              <p:cNvCxnSpPr/>
              <p:nvPr/>
            </p:nvCxnSpPr>
            <p:spPr>
              <a:xfrm rot="10800000">
                <a:off x="4322" y="1652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8" name="Google Shape;1708;p23"/>
              <p:cNvCxnSpPr/>
              <p:nvPr/>
            </p:nvCxnSpPr>
            <p:spPr>
              <a:xfrm rot="10800000">
                <a:off x="4419" y="1652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9" name="Google Shape;1709;p23"/>
              <p:cNvCxnSpPr/>
              <p:nvPr/>
            </p:nvCxnSpPr>
            <p:spPr>
              <a:xfrm rot="10800000">
                <a:off x="4607" y="1652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0" name="Google Shape;1710;p23"/>
              <p:cNvCxnSpPr/>
              <p:nvPr/>
            </p:nvCxnSpPr>
            <p:spPr>
              <a:xfrm rot="10800000">
                <a:off x="4702" y="1652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1" name="Google Shape;1711;p23"/>
              <p:cNvCxnSpPr/>
              <p:nvPr/>
            </p:nvCxnSpPr>
            <p:spPr>
              <a:xfrm rot="10800000">
                <a:off x="4893" y="1652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2" name="Google Shape;1712;p23"/>
              <p:cNvCxnSpPr/>
              <p:nvPr/>
            </p:nvCxnSpPr>
            <p:spPr>
              <a:xfrm rot="10800000">
                <a:off x="4989" y="1652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3" name="Google Shape;1713;p23"/>
              <p:cNvCxnSpPr/>
              <p:nvPr/>
            </p:nvCxnSpPr>
            <p:spPr>
              <a:xfrm rot="10800000">
                <a:off x="5179" y="1652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4" name="Google Shape;1714;p23"/>
              <p:cNvCxnSpPr/>
              <p:nvPr/>
            </p:nvCxnSpPr>
            <p:spPr>
              <a:xfrm rot="10800000">
                <a:off x="2799" y="662"/>
                <a:ext cx="0" cy="99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5" name="Google Shape;1715;p23"/>
              <p:cNvCxnSpPr/>
              <p:nvPr/>
            </p:nvCxnSpPr>
            <p:spPr>
              <a:xfrm>
                <a:off x="2783" y="1487"/>
                <a:ext cx="1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6" name="Google Shape;1716;p23"/>
              <p:cNvCxnSpPr/>
              <p:nvPr/>
            </p:nvCxnSpPr>
            <p:spPr>
              <a:xfrm>
                <a:off x="2783" y="1157"/>
                <a:ext cx="1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7" name="Google Shape;1717;p23"/>
              <p:cNvCxnSpPr/>
              <p:nvPr/>
            </p:nvCxnSpPr>
            <p:spPr>
              <a:xfrm>
                <a:off x="2783" y="827"/>
                <a:ext cx="1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18" name="Google Shape;1718;p23"/>
              <p:cNvSpPr/>
              <p:nvPr/>
            </p:nvSpPr>
            <p:spPr>
              <a:xfrm>
                <a:off x="2523" y="1383"/>
                <a:ext cx="250" cy="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-0.4</a:t>
                </a: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23"/>
              <p:cNvSpPr/>
              <p:nvPr/>
            </p:nvSpPr>
            <p:spPr>
              <a:xfrm>
                <a:off x="2556" y="1053"/>
                <a:ext cx="202" cy="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0.0</a:t>
                </a: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0" name="Google Shape;1720;p23"/>
            <p:cNvGrpSpPr/>
            <p:nvPr/>
          </p:nvGrpSpPr>
          <p:grpSpPr>
            <a:xfrm>
              <a:off x="2556" y="722"/>
              <a:ext cx="2555" cy="864"/>
              <a:chOff x="2556" y="722"/>
              <a:chExt cx="2555" cy="864"/>
            </a:xfrm>
          </p:grpSpPr>
          <p:sp>
            <p:nvSpPr>
              <p:cNvPr id="1721" name="Google Shape;1721;p23"/>
              <p:cNvSpPr/>
              <p:nvPr/>
            </p:nvSpPr>
            <p:spPr>
              <a:xfrm>
                <a:off x="2556" y="722"/>
                <a:ext cx="202" cy="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0.4</a:t>
                </a: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23"/>
              <p:cNvSpPr/>
              <p:nvPr/>
            </p:nvSpPr>
            <p:spPr>
              <a:xfrm flipH="1" rot="10800000">
                <a:off x="2846" y="772"/>
                <a:ext cx="2265" cy="799"/>
              </a:xfrm>
              <a:custGeom>
                <a:rect b="b" l="l" r="r" t="t"/>
                <a:pathLst>
                  <a:path extrusionOk="0" h="2017" w="5712">
                    <a:moveTo>
                      <a:pt x="0" y="1275"/>
                    </a:moveTo>
                    <a:lnTo>
                      <a:pt x="39" y="1105"/>
                    </a:lnTo>
                    <a:lnTo>
                      <a:pt x="79" y="833"/>
                    </a:lnTo>
                    <a:lnTo>
                      <a:pt x="118" y="833"/>
                    </a:lnTo>
                    <a:lnTo>
                      <a:pt x="157" y="833"/>
                    </a:lnTo>
                    <a:lnTo>
                      <a:pt x="197" y="561"/>
                    </a:lnTo>
                    <a:lnTo>
                      <a:pt x="236" y="544"/>
                    </a:lnTo>
                    <a:lnTo>
                      <a:pt x="276" y="544"/>
                    </a:lnTo>
                    <a:lnTo>
                      <a:pt x="315" y="544"/>
                    </a:lnTo>
                    <a:lnTo>
                      <a:pt x="355" y="425"/>
                    </a:lnTo>
                    <a:lnTo>
                      <a:pt x="394" y="323"/>
                    </a:lnTo>
                    <a:lnTo>
                      <a:pt x="433" y="336"/>
                    </a:lnTo>
                    <a:lnTo>
                      <a:pt x="473" y="34"/>
                    </a:lnTo>
                    <a:lnTo>
                      <a:pt x="512" y="0"/>
                    </a:lnTo>
                    <a:lnTo>
                      <a:pt x="552" y="102"/>
                    </a:lnTo>
                    <a:lnTo>
                      <a:pt x="591" y="442"/>
                    </a:lnTo>
                    <a:lnTo>
                      <a:pt x="631" y="273"/>
                    </a:lnTo>
                    <a:lnTo>
                      <a:pt x="670" y="255"/>
                    </a:lnTo>
                    <a:lnTo>
                      <a:pt x="705" y="114"/>
                    </a:lnTo>
                    <a:lnTo>
                      <a:pt x="725" y="41"/>
                    </a:lnTo>
                    <a:lnTo>
                      <a:pt x="768" y="379"/>
                    </a:lnTo>
                    <a:lnTo>
                      <a:pt x="812" y="601"/>
                    </a:lnTo>
                    <a:lnTo>
                      <a:pt x="855" y="609"/>
                    </a:lnTo>
                    <a:lnTo>
                      <a:pt x="899" y="525"/>
                    </a:lnTo>
                    <a:lnTo>
                      <a:pt x="942" y="596"/>
                    </a:lnTo>
                    <a:lnTo>
                      <a:pt x="985" y="748"/>
                    </a:lnTo>
                    <a:lnTo>
                      <a:pt x="1029" y="1109"/>
                    </a:lnTo>
                    <a:lnTo>
                      <a:pt x="1072" y="1301"/>
                    </a:lnTo>
                    <a:lnTo>
                      <a:pt x="1115" y="1320"/>
                    </a:lnTo>
                    <a:lnTo>
                      <a:pt x="1159" y="1481"/>
                    </a:lnTo>
                    <a:lnTo>
                      <a:pt x="1202" y="1475"/>
                    </a:lnTo>
                    <a:lnTo>
                      <a:pt x="1245" y="1496"/>
                    </a:lnTo>
                    <a:lnTo>
                      <a:pt x="1289" y="1649"/>
                    </a:lnTo>
                    <a:lnTo>
                      <a:pt x="1332" y="2009"/>
                    </a:lnTo>
                    <a:lnTo>
                      <a:pt x="1376" y="1888"/>
                    </a:lnTo>
                    <a:lnTo>
                      <a:pt x="1419" y="1645"/>
                    </a:lnTo>
                    <a:lnTo>
                      <a:pt x="1462" y="1486"/>
                    </a:lnTo>
                    <a:lnTo>
                      <a:pt x="1506" y="1559"/>
                    </a:lnTo>
                    <a:lnTo>
                      <a:pt x="1549" y="1561"/>
                    </a:lnTo>
                    <a:lnTo>
                      <a:pt x="1592" y="1479"/>
                    </a:lnTo>
                    <a:lnTo>
                      <a:pt x="1636" y="1374"/>
                    </a:lnTo>
                    <a:lnTo>
                      <a:pt x="1679" y="1181"/>
                    </a:lnTo>
                    <a:lnTo>
                      <a:pt x="1722" y="1241"/>
                    </a:lnTo>
                    <a:lnTo>
                      <a:pt x="1766" y="1228"/>
                    </a:lnTo>
                    <a:lnTo>
                      <a:pt x="1809" y="1152"/>
                    </a:lnTo>
                    <a:lnTo>
                      <a:pt x="1853" y="1220"/>
                    </a:lnTo>
                    <a:lnTo>
                      <a:pt x="1896" y="1298"/>
                    </a:lnTo>
                    <a:lnTo>
                      <a:pt x="1939" y="1394"/>
                    </a:lnTo>
                    <a:lnTo>
                      <a:pt x="1983" y="1457"/>
                    </a:lnTo>
                    <a:lnTo>
                      <a:pt x="2026" y="1308"/>
                    </a:lnTo>
                    <a:lnTo>
                      <a:pt x="2069" y="1373"/>
                    </a:lnTo>
                    <a:lnTo>
                      <a:pt x="2113" y="1070"/>
                    </a:lnTo>
                    <a:lnTo>
                      <a:pt x="2156" y="1032"/>
                    </a:lnTo>
                    <a:lnTo>
                      <a:pt x="2200" y="806"/>
                    </a:lnTo>
                    <a:lnTo>
                      <a:pt x="2243" y="1127"/>
                    </a:lnTo>
                    <a:lnTo>
                      <a:pt x="2286" y="1189"/>
                    </a:lnTo>
                    <a:lnTo>
                      <a:pt x="2330" y="1198"/>
                    </a:lnTo>
                    <a:lnTo>
                      <a:pt x="2373" y="1180"/>
                    </a:lnTo>
                    <a:lnTo>
                      <a:pt x="2416" y="1248"/>
                    </a:lnTo>
                    <a:lnTo>
                      <a:pt x="2460" y="1181"/>
                    </a:lnTo>
                    <a:lnTo>
                      <a:pt x="2503" y="1350"/>
                    </a:lnTo>
                    <a:lnTo>
                      <a:pt x="2546" y="1774"/>
                    </a:lnTo>
                    <a:lnTo>
                      <a:pt x="2590" y="1899"/>
                    </a:lnTo>
                    <a:lnTo>
                      <a:pt x="2633" y="1734"/>
                    </a:lnTo>
                    <a:lnTo>
                      <a:pt x="2677" y="1953"/>
                    </a:lnTo>
                    <a:lnTo>
                      <a:pt x="2720" y="2013"/>
                    </a:lnTo>
                    <a:lnTo>
                      <a:pt x="2763" y="1950"/>
                    </a:lnTo>
                    <a:lnTo>
                      <a:pt x="2807" y="2017"/>
                    </a:lnTo>
                    <a:lnTo>
                      <a:pt x="2850" y="1858"/>
                    </a:lnTo>
                    <a:lnTo>
                      <a:pt x="2893" y="1880"/>
                    </a:lnTo>
                    <a:lnTo>
                      <a:pt x="2937" y="1934"/>
                    </a:lnTo>
                    <a:lnTo>
                      <a:pt x="2980" y="1886"/>
                    </a:lnTo>
                    <a:lnTo>
                      <a:pt x="3023" y="1770"/>
                    </a:lnTo>
                    <a:lnTo>
                      <a:pt x="3067" y="1475"/>
                    </a:lnTo>
                    <a:lnTo>
                      <a:pt x="3110" y="1064"/>
                    </a:lnTo>
                    <a:lnTo>
                      <a:pt x="3154" y="951"/>
                    </a:lnTo>
                    <a:lnTo>
                      <a:pt x="3197" y="984"/>
                    </a:lnTo>
                    <a:lnTo>
                      <a:pt x="3240" y="1000"/>
                    </a:lnTo>
                    <a:lnTo>
                      <a:pt x="3284" y="1024"/>
                    </a:lnTo>
                    <a:lnTo>
                      <a:pt x="3327" y="965"/>
                    </a:lnTo>
                    <a:lnTo>
                      <a:pt x="3370" y="952"/>
                    </a:lnTo>
                    <a:lnTo>
                      <a:pt x="3414" y="919"/>
                    </a:lnTo>
                    <a:lnTo>
                      <a:pt x="3457" y="542"/>
                    </a:lnTo>
                    <a:lnTo>
                      <a:pt x="3500" y="557"/>
                    </a:lnTo>
                    <a:lnTo>
                      <a:pt x="3544" y="770"/>
                    </a:lnTo>
                    <a:lnTo>
                      <a:pt x="3587" y="907"/>
                    </a:lnTo>
                    <a:lnTo>
                      <a:pt x="3631" y="982"/>
                    </a:lnTo>
                    <a:lnTo>
                      <a:pt x="3674" y="1122"/>
                    </a:lnTo>
                    <a:lnTo>
                      <a:pt x="3717" y="1340"/>
                    </a:lnTo>
                    <a:lnTo>
                      <a:pt x="3761" y="1001"/>
                    </a:lnTo>
                    <a:lnTo>
                      <a:pt x="3804" y="1191"/>
                    </a:lnTo>
                    <a:lnTo>
                      <a:pt x="3847" y="1475"/>
                    </a:lnTo>
                    <a:lnTo>
                      <a:pt x="3891" y="1513"/>
                    </a:lnTo>
                    <a:lnTo>
                      <a:pt x="3934" y="1578"/>
                    </a:lnTo>
                    <a:lnTo>
                      <a:pt x="3977" y="1655"/>
                    </a:lnTo>
                    <a:lnTo>
                      <a:pt x="4021" y="1668"/>
                    </a:lnTo>
                    <a:lnTo>
                      <a:pt x="4064" y="1944"/>
                    </a:lnTo>
                    <a:lnTo>
                      <a:pt x="4108" y="1898"/>
                    </a:lnTo>
                    <a:lnTo>
                      <a:pt x="4151" y="1797"/>
                    </a:lnTo>
                    <a:lnTo>
                      <a:pt x="4194" y="1722"/>
                    </a:lnTo>
                    <a:lnTo>
                      <a:pt x="4238" y="1552"/>
                    </a:lnTo>
                    <a:lnTo>
                      <a:pt x="4281" y="1015"/>
                    </a:lnTo>
                    <a:lnTo>
                      <a:pt x="4324" y="823"/>
                    </a:lnTo>
                    <a:lnTo>
                      <a:pt x="4368" y="1192"/>
                    </a:lnTo>
                    <a:lnTo>
                      <a:pt x="4411" y="1470"/>
                    </a:lnTo>
                    <a:lnTo>
                      <a:pt x="4454" y="1273"/>
                    </a:lnTo>
                    <a:lnTo>
                      <a:pt x="4498" y="1167"/>
                    </a:lnTo>
                    <a:lnTo>
                      <a:pt x="4541" y="1024"/>
                    </a:lnTo>
                    <a:lnTo>
                      <a:pt x="4585" y="981"/>
                    </a:lnTo>
                    <a:lnTo>
                      <a:pt x="4628" y="751"/>
                    </a:lnTo>
                    <a:lnTo>
                      <a:pt x="4671" y="488"/>
                    </a:lnTo>
                    <a:lnTo>
                      <a:pt x="4715" y="619"/>
                    </a:lnTo>
                    <a:lnTo>
                      <a:pt x="4758" y="626"/>
                    </a:lnTo>
                    <a:lnTo>
                      <a:pt x="4801" y="640"/>
                    </a:lnTo>
                    <a:lnTo>
                      <a:pt x="4845" y="777"/>
                    </a:lnTo>
                    <a:lnTo>
                      <a:pt x="4888" y="757"/>
                    </a:lnTo>
                    <a:lnTo>
                      <a:pt x="4924" y="794"/>
                    </a:lnTo>
                    <a:lnTo>
                      <a:pt x="4963" y="731"/>
                    </a:lnTo>
                    <a:lnTo>
                      <a:pt x="5002" y="813"/>
                    </a:lnTo>
                    <a:lnTo>
                      <a:pt x="5042" y="713"/>
                    </a:lnTo>
                    <a:lnTo>
                      <a:pt x="5081" y="713"/>
                    </a:lnTo>
                    <a:lnTo>
                      <a:pt x="5121" y="713"/>
                    </a:lnTo>
                    <a:lnTo>
                      <a:pt x="5160" y="713"/>
                    </a:lnTo>
                    <a:lnTo>
                      <a:pt x="5200" y="664"/>
                    </a:lnTo>
                    <a:lnTo>
                      <a:pt x="5239" y="498"/>
                    </a:lnTo>
                    <a:lnTo>
                      <a:pt x="5278" y="332"/>
                    </a:lnTo>
                    <a:lnTo>
                      <a:pt x="5318" y="379"/>
                    </a:lnTo>
                    <a:lnTo>
                      <a:pt x="5357" y="379"/>
                    </a:lnTo>
                    <a:lnTo>
                      <a:pt x="5397" y="474"/>
                    </a:lnTo>
                    <a:lnTo>
                      <a:pt x="5436" y="639"/>
                    </a:lnTo>
                    <a:lnTo>
                      <a:pt x="5475" y="616"/>
                    </a:lnTo>
                    <a:lnTo>
                      <a:pt x="5515" y="616"/>
                    </a:lnTo>
                    <a:lnTo>
                      <a:pt x="5554" y="652"/>
                    </a:lnTo>
                    <a:lnTo>
                      <a:pt x="5594" y="615"/>
                    </a:lnTo>
                    <a:lnTo>
                      <a:pt x="5633" y="776"/>
                    </a:lnTo>
                    <a:lnTo>
                      <a:pt x="5673" y="815"/>
                    </a:lnTo>
                    <a:lnTo>
                      <a:pt x="5712" y="541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23" name="Google Shape;1723;p23"/>
              <p:cNvCxnSpPr/>
              <p:nvPr/>
            </p:nvCxnSpPr>
            <p:spPr>
              <a:xfrm>
                <a:off x="2846" y="1066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4" name="Google Shape;1724;p23"/>
              <p:cNvCxnSpPr/>
              <p:nvPr/>
            </p:nvCxnSpPr>
            <p:spPr>
              <a:xfrm>
                <a:off x="2831" y="107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5" name="Google Shape;1725;p23"/>
              <p:cNvCxnSpPr/>
              <p:nvPr/>
            </p:nvCxnSpPr>
            <p:spPr>
              <a:xfrm rot="10800000">
                <a:off x="2846" y="1055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6" name="Google Shape;1726;p23"/>
              <p:cNvCxnSpPr/>
              <p:nvPr/>
            </p:nvCxnSpPr>
            <p:spPr>
              <a:xfrm>
                <a:off x="2831" y="105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27" name="Google Shape;1727;p23"/>
              <p:cNvSpPr/>
              <p:nvPr/>
            </p:nvSpPr>
            <p:spPr>
              <a:xfrm>
                <a:off x="2830" y="1050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28" name="Google Shape;1728;p23"/>
              <p:cNvCxnSpPr/>
              <p:nvPr/>
            </p:nvCxnSpPr>
            <p:spPr>
              <a:xfrm>
                <a:off x="2861" y="1133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9" name="Google Shape;1729;p23"/>
              <p:cNvCxnSpPr/>
              <p:nvPr/>
            </p:nvCxnSpPr>
            <p:spPr>
              <a:xfrm>
                <a:off x="2846" y="114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0" name="Google Shape;1730;p23"/>
              <p:cNvCxnSpPr/>
              <p:nvPr/>
            </p:nvCxnSpPr>
            <p:spPr>
              <a:xfrm rot="10800000">
                <a:off x="2861" y="1122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1" name="Google Shape;1731;p23"/>
              <p:cNvCxnSpPr/>
              <p:nvPr/>
            </p:nvCxnSpPr>
            <p:spPr>
              <a:xfrm>
                <a:off x="2846" y="112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32" name="Google Shape;1732;p23"/>
              <p:cNvSpPr/>
              <p:nvPr/>
            </p:nvSpPr>
            <p:spPr>
              <a:xfrm>
                <a:off x="2845" y="111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1733;p23"/>
              <p:cNvSpPr/>
              <p:nvPr/>
            </p:nvSpPr>
            <p:spPr>
              <a:xfrm>
                <a:off x="2861" y="1225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1734;p23"/>
              <p:cNvSpPr/>
              <p:nvPr/>
            </p:nvSpPr>
            <p:spPr>
              <a:xfrm>
                <a:off x="2877" y="1225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5" name="Google Shape;1735;p23"/>
              <p:cNvSpPr/>
              <p:nvPr/>
            </p:nvSpPr>
            <p:spPr>
              <a:xfrm>
                <a:off x="2892" y="1225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36" name="Google Shape;1736;p23"/>
              <p:cNvCxnSpPr/>
              <p:nvPr/>
            </p:nvCxnSpPr>
            <p:spPr>
              <a:xfrm>
                <a:off x="2924" y="1349"/>
                <a:ext cx="0" cy="2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7" name="Google Shape;1737;p23"/>
              <p:cNvCxnSpPr/>
              <p:nvPr/>
            </p:nvCxnSpPr>
            <p:spPr>
              <a:xfrm>
                <a:off x="2909" y="137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8" name="Google Shape;1738;p23"/>
              <p:cNvCxnSpPr/>
              <p:nvPr/>
            </p:nvCxnSpPr>
            <p:spPr>
              <a:xfrm rot="10800000">
                <a:off x="2924" y="1326"/>
                <a:ext cx="0" cy="2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9" name="Google Shape;1739;p23"/>
              <p:cNvCxnSpPr/>
              <p:nvPr/>
            </p:nvCxnSpPr>
            <p:spPr>
              <a:xfrm>
                <a:off x="2909" y="132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40" name="Google Shape;1740;p23"/>
              <p:cNvSpPr/>
              <p:nvPr/>
            </p:nvSpPr>
            <p:spPr>
              <a:xfrm>
                <a:off x="2908" y="1332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41" name="Google Shape;1741;p23"/>
              <p:cNvCxnSpPr/>
              <p:nvPr/>
            </p:nvCxnSpPr>
            <p:spPr>
              <a:xfrm>
                <a:off x="2940" y="1356"/>
                <a:ext cx="0" cy="2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2" name="Google Shape;1742;p23"/>
              <p:cNvCxnSpPr/>
              <p:nvPr/>
            </p:nvCxnSpPr>
            <p:spPr>
              <a:xfrm>
                <a:off x="2924" y="138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3" name="Google Shape;1743;p23"/>
              <p:cNvCxnSpPr/>
              <p:nvPr/>
            </p:nvCxnSpPr>
            <p:spPr>
              <a:xfrm rot="10800000">
                <a:off x="2940" y="1329"/>
                <a:ext cx="0" cy="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4" name="Google Shape;1744;p23"/>
              <p:cNvCxnSpPr/>
              <p:nvPr/>
            </p:nvCxnSpPr>
            <p:spPr>
              <a:xfrm>
                <a:off x="2924" y="132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45" name="Google Shape;1745;p23"/>
              <p:cNvSpPr/>
              <p:nvPr/>
            </p:nvSpPr>
            <p:spPr>
              <a:xfrm>
                <a:off x="2924" y="1339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46" name="Google Shape;1746;p23"/>
              <p:cNvCxnSpPr/>
              <p:nvPr/>
            </p:nvCxnSpPr>
            <p:spPr>
              <a:xfrm>
                <a:off x="2955" y="1356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7" name="Google Shape;1747;p23"/>
              <p:cNvCxnSpPr/>
              <p:nvPr/>
            </p:nvCxnSpPr>
            <p:spPr>
              <a:xfrm>
                <a:off x="2940" y="136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8" name="Google Shape;1748;p23"/>
              <p:cNvCxnSpPr/>
              <p:nvPr/>
            </p:nvCxnSpPr>
            <p:spPr>
              <a:xfrm rot="10800000">
                <a:off x="2955" y="1345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9" name="Google Shape;1749;p23"/>
              <p:cNvCxnSpPr/>
              <p:nvPr/>
            </p:nvCxnSpPr>
            <p:spPr>
              <a:xfrm>
                <a:off x="2940" y="134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50" name="Google Shape;1750;p23"/>
              <p:cNvSpPr/>
              <p:nvPr/>
            </p:nvSpPr>
            <p:spPr>
              <a:xfrm>
                <a:off x="2939" y="1339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51" name="Google Shape;1751;p23"/>
              <p:cNvCxnSpPr/>
              <p:nvPr/>
            </p:nvCxnSpPr>
            <p:spPr>
              <a:xfrm>
                <a:off x="2971" y="1356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2" name="Google Shape;1752;p23"/>
              <p:cNvCxnSpPr/>
              <p:nvPr/>
            </p:nvCxnSpPr>
            <p:spPr>
              <a:xfrm>
                <a:off x="2956" y="136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3" name="Google Shape;1753;p23"/>
              <p:cNvCxnSpPr/>
              <p:nvPr/>
            </p:nvCxnSpPr>
            <p:spPr>
              <a:xfrm rot="10800000">
                <a:off x="2971" y="1345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4" name="Google Shape;1754;p23"/>
              <p:cNvCxnSpPr/>
              <p:nvPr/>
            </p:nvCxnSpPr>
            <p:spPr>
              <a:xfrm>
                <a:off x="2956" y="134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55" name="Google Shape;1755;p23"/>
              <p:cNvSpPr/>
              <p:nvPr/>
            </p:nvSpPr>
            <p:spPr>
              <a:xfrm>
                <a:off x="2955" y="1339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56" name="Google Shape;1756;p23"/>
              <p:cNvCxnSpPr/>
              <p:nvPr/>
            </p:nvCxnSpPr>
            <p:spPr>
              <a:xfrm>
                <a:off x="2987" y="1403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7" name="Google Shape;1757;p23"/>
              <p:cNvCxnSpPr/>
              <p:nvPr/>
            </p:nvCxnSpPr>
            <p:spPr>
              <a:xfrm>
                <a:off x="2972" y="141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8" name="Google Shape;1758;p23"/>
              <p:cNvCxnSpPr/>
              <p:nvPr/>
            </p:nvCxnSpPr>
            <p:spPr>
              <a:xfrm rot="10800000">
                <a:off x="2987" y="1392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9" name="Google Shape;1759;p23"/>
              <p:cNvCxnSpPr/>
              <p:nvPr/>
            </p:nvCxnSpPr>
            <p:spPr>
              <a:xfrm>
                <a:off x="2972" y="139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60" name="Google Shape;1760;p23"/>
              <p:cNvSpPr/>
              <p:nvPr/>
            </p:nvSpPr>
            <p:spPr>
              <a:xfrm>
                <a:off x="2971" y="1386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1761;p23"/>
              <p:cNvSpPr/>
              <p:nvPr/>
            </p:nvSpPr>
            <p:spPr>
              <a:xfrm>
                <a:off x="2986" y="1427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62" name="Google Shape;1762;p23"/>
              <p:cNvCxnSpPr/>
              <p:nvPr/>
            </p:nvCxnSpPr>
            <p:spPr>
              <a:xfrm>
                <a:off x="3018" y="1438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3" name="Google Shape;1763;p23"/>
              <p:cNvCxnSpPr/>
              <p:nvPr/>
            </p:nvCxnSpPr>
            <p:spPr>
              <a:xfrm>
                <a:off x="3003" y="145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4" name="Google Shape;1764;p23"/>
              <p:cNvCxnSpPr/>
              <p:nvPr/>
            </p:nvCxnSpPr>
            <p:spPr>
              <a:xfrm rot="10800000">
                <a:off x="3018" y="1418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5" name="Google Shape;1765;p23"/>
              <p:cNvCxnSpPr/>
              <p:nvPr/>
            </p:nvCxnSpPr>
            <p:spPr>
              <a:xfrm>
                <a:off x="3003" y="141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66" name="Google Shape;1766;p23"/>
              <p:cNvSpPr/>
              <p:nvPr/>
            </p:nvSpPr>
            <p:spPr>
              <a:xfrm>
                <a:off x="3002" y="1422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67" name="Google Shape;1767;p23"/>
              <p:cNvCxnSpPr/>
              <p:nvPr/>
            </p:nvCxnSpPr>
            <p:spPr>
              <a:xfrm>
                <a:off x="3034" y="1558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8" name="Google Shape;1768;p23"/>
              <p:cNvCxnSpPr/>
              <p:nvPr/>
            </p:nvCxnSpPr>
            <p:spPr>
              <a:xfrm>
                <a:off x="3018" y="157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9" name="Google Shape;1769;p23"/>
              <p:cNvCxnSpPr/>
              <p:nvPr/>
            </p:nvCxnSpPr>
            <p:spPr>
              <a:xfrm rot="10800000">
                <a:off x="3034" y="1540"/>
                <a:ext cx="0" cy="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0" name="Google Shape;1770;p23"/>
              <p:cNvCxnSpPr/>
              <p:nvPr/>
            </p:nvCxnSpPr>
            <p:spPr>
              <a:xfrm>
                <a:off x="3018" y="154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71" name="Google Shape;1771;p23"/>
              <p:cNvSpPr/>
              <p:nvPr/>
            </p:nvSpPr>
            <p:spPr>
              <a:xfrm>
                <a:off x="3018" y="1541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72" name="Google Shape;1772;p23"/>
              <p:cNvCxnSpPr/>
              <p:nvPr/>
            </p:nvCxnSpPr>
            <p:spPr>
              <a:xfrm>
                <a:off x="3049" y="1571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3" name="Google Shape;1773;p23"/>
              <p:cNvCxnSpPr/>
              <p:nvPr/>
            </p:nvCxnSpPr>
            <p:spPr>
              <a:xfrm>
                <a:off x="3034" y="157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4" name="Google Shape;1774;p23"/>
              <p:cNvCxnSpPr/>
              <p:nvPr/>
            </p:nvCxnSpPr>
            <p:spPr>
              <a:xfrm rot="10800000">
                <a:off x="3049" y="1564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5" name="Google Shape;1775;p23"/>
              <p:cNvCxnSpPr/>
              <p:nvPr/>
            </p:nvCxnSpPr>
            <p:spPr>
              <a:xfrm>
                <a:off x="3034" y="156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76" name="Google Shape;1776;p23"/>
              <p:cNvSpPr/>
              <p:nvPr/>
            </p:nvSpPr>
            <p:spPr>
              <a:xfrm>
                <a:off x="3033" y="1555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77" name="Google Shape;1777;p23"/>
              <p:cNvCxnSpPr/>
              <p:nvPr/>
            </p:nvCxnSpPr>
            <p:spPr>
              <a:xfrm>
                <a:off x="3065" y="1531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8" name="Google Shape;1778;p23"/>
              <p:cNvCxnSpPr/>
              <p:nvPr/>
            </p:nvCxnSpPr>
            <p:spPr>
              <a:xfrm>
                <a:off x="3050" y="154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9" name="Google Shape;1779;p23"/>
              <p:cNvCxnSpPr/>
              <p:nvPr/>
            </p:nvCxnSpPr>
            <p:spPr>
              <a:xfrm rot="10800000">
                <a:off x="3065" y="1516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0" name="Google Shape;1780;p23"/>
              <p:cNvCxnSpPr/>
              <p:nvPr/>
            </p:nvCxnSpPr>
            <p:spPr>
              <a:xfrm>
                <a:off x="3050" y="151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81" name="Google Shape;1781;p23"/>
              <p:cNvSpPr/>
              <p:nvPr/>
            </p:nvSpPr>
            <p:spPr>
              <a:xfrm>
                <a:off x="3049" y="1514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82" name="Google Shape;1782;p23"/>
              <p:cNvCxnSpPr/>
              <p:nvPr/>
            </p:nvCxnSpPr>
            <p:spPr>
              <a:xfrm>
                <a:off x="3080" y="1396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3" name="Google Shape;1783;p23"/>
              <p:cNvCxnSpPr/>
              <p:nvPr/>
            </p:nvCxnSpPr>
            <p:spPr>
              <a:xfrm>
                <a:off x="3065" y="140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4" name="Google Shape;1784;p23"/>
              <p:cNvCxnSpPr/>
              <p:nvPr/>
            </p:nvCxnSpPr>
            <p:spPr>
              <a:xfrm rot="10800000">
                <a:off x="3080" y="1387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5" name="Google Shape;1785;p23"/>
              <p:cNvCxnSpPr/>
              <p:nvPr/>
            </p:nvCxnSpPr>
            <p:spPr>
              <a:xfrm>
                <a:off x="3065" y="138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86" name="Google Shape;1786;p23"/>
              <p:cNvSpPr/>
              <p:nvPr/>
            </p:nvSpPr>
            <p:spPr>
              <a:xfrm>
                <a:off x="3064" y="1380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87" name="Google Shape;1787;p23"/>
              <p:cNvCxnSpPr/>
              <p:nvPr/>
            </p:nvCxnSpPr>
            <p:spPr>
              <a:xfrm>
                <a:off x="3096" y="1463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8" name="Google Shape;1788;p23"/>
              <p:cNvCxnSpPr/>
              <p:nvPr/>
            </p:nvCxnSpPr>
            <p:spPr>
              <a:xfrm>
                <a:off x="3081" y="147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9" name="Google Shape;1789;p23"/>
              <p:cNvCxnSpPr/>
              <p:nvPr/>
            </p:nvCxnSpPr>
            <p:spPr>
              <a:xfrm rot="10800000">
                <a:off x="3096" y="1451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0" name="Google Shape;1790;p23"/>
              <p:cNvCxnSpPr/>
              <p:nvPr/>
            </p:nvCxnSpPr>
            <p:spPr>
              <a:xfrm>
                <a:off x="3081" y="145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91" name="Google Shape;1791;p23"/>
              <p:cNvSpPr/>
              <p:nvPr/>
            </p:nvSpPr>
            <p:spPr>
              <a:xfrm>
                <a:off x="3080" y="1446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92" name="Google Shape;1792;p23"/>
              <p:cNvCxnSpPr/>
              <p:nvPr/>
            </p:nvCxnSpPr>
            <p:spPr>
              <a:xfrm>
                <a:off x="3112" y="1470"/>
                <a:ext cx="0" cy="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3" name="Google Shape;1793;p23"/>
              <p:cNvCxnSpPr/>
              <p:nvPr/>
            </p:nvCxnSpPr>
            <p:spPr>
              <a:xfrm>
                <a:off x="3097" y="148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4" name="Google Shape;1794;p23"/>
              <p:cNvCxnSpPr/>
              <p:nvPr/>
            </p:nvCxnSpPr>
            <p:spPr>
              <a:xfrm rot="10800000">
                <a:off x="3112" y="1451"/>
                <a:ext cx="0" cy="1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5" name="Google Shape;1795;p23"/>
              <p:cNvCxnSpPr/>
              <p:nvPr/>
            </p:nvCxnSpPr>
            <p:spPr>
              <a:xfrm>
                <a:off x="3097" y="145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96" name="Google Shape;1796;p23"/>
              <p:cNvSpPr/>
              <p:nvPr/>
            </p:nvSpPr>
            <p:spPr>
              <a:xfrm>
                <a:off x="3096" y="1454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97" name="Google Shape;1797;p23"/>
              <p:cNvCxnSpPr/>
              <p:nvPr/>
            </p:nvCxnSpPr>
            <p:spPr>
              <a:xfrm>
                <a:off x="3126" y="1526"/>
                <a:ext cx="0" cy="3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8" name="Google Shape;1798;p23"/>
              <p:cNvCxnSpPr/>
              <p:nvPr/>
            </p:nvCxnSpPr>
            <p:spPr>
              <a:xfrm>
                <a:off x="3111" y="156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9" name="Google Shape;1799;p23"/>
              <p:cNvCxnSpPr/>
              <p:nvPr/>
            </p:nvCxnSpPr>
            <p:spPr>
              <a:xfrm rot="10800000">
                <a:off x="3126" y="1491"/>
                <a:ext cx="0" cy="3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0" name="Google Shape;1800;p23"/>
              <p:cNvCxnSpPr/>
              <p:nvPr/>
            </p:nvCxnSpPr>
            <p:spPr>
              <a:xfrm>
                <a:off x="3111" y="149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01" name="Google Shape;1801;p23"/>
              <p:cNvSpPr/>
              <p:nvPr/>
            </p:nvSpPr>
            <p:spPr>
              <a:xfrm>
                <a:off x="3110" y="1509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02" name="Google Shape;1802;p23"/>
              <p:cNvCxnSpPr/>
              <p:nvPr/>
            </p:nvCxnSpPr>
            <p:spPr>
              <a:xfrm>
                <a:off x="3134" y="1555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3" name="Google Shape;1803;p23"/>
              <p:cNvCxnSpPr/>
              <p:nvPr/>
            </p:nvCxnSpPr>
            <p:spPr>
              <a:xfrm>
                <a:off x="3118" y="157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4" name="Google Shape;1804;p23"/>
              <p:cNvCxnSpPr/>
              <p:nvPr/>
            </p:nvCxnSpPr>
            <p:spPr>
              <a:xfrm rot="10800000">
                <a:off x="3134" y="1537"/>
                <a:ext cx="0" cy="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5" name="Google Shape;1805;p23"/>
              <p:cNvCxnSpPr/>
              <p:nvPr/>
            </p:nvCxnSpPr>
            <p:spPr>
              <a:xfrm>
                <a:off x="3118" y="153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06" name="Google Shape;1806;p23"/>
              <p:cNvSpPr/>
              <p:nvPr/>
            </p:nvSpPr>
            <p:spPr>
              <a:xfrm>
                <a:off x="3117" y="153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07" name="Google Shape;1807;p23"/>
              <p:cNvCxnSpPr/>
              <p:nvPr/>
            </p:nvCxnSpPr>
            <p:spPr>
              <a:xfrm>
                <a:off x="3151" y="1421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8" name="Google Shape;1808;p23"/>
              <p:cNvCxnSpPr/>
              <p:nvPr/>
            </p:nvCxnSpPr>
            <p:spPr>
              <a:xfrm>
                <a:off x="3135" y="143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9" name="Google Shape;1809;p23"/>
              <p:cNvCxnSpPr/>
              <p:nvPr/>
            </p:nvCxnSpPr>
            <p:spPr>
              <a:xfrm rot="10800000">
                <a:off x="3151" y="1404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0" name="Google Shape;1810;p23"/>
              <p:cNvCxnSpPr/>
              <p:nvPr/>
            </p:nvCxnSpPr>
            <p:spPr>
              <a:xfrm>
                <a:off x="3135" y="140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11" name="Google Shape;1811;p23"/>
              <p:cNvSpPr/>
              <p:nvPr/>
            </p:nvSpPr>
            <p:spPr>
              <a:xfrm>
                <a:off x="3135" y="1404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12" name="Google Shape;1812;p23"/>
              <p:cNvCxnSpPr/>
              <p:nvPr/>
            </p:nvCxnSpPr>
            <p:spPr>
              <a:xfrm>
                <a:off x="3168" y="1333"/>
                <a:ext cx="0" cy="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3" name="Google Shape;1813;p23"/>
              <p:cNvCxnSpPr/>
              <p:nvPr/>
            </p:nvCxnSpPr>
            <p:spPr>
              <a:xfrm>
                <a:off x="3153" y="133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4" name="Google Shape;1814;p23"/>
              <p:cNvCxnSpPr/>
              <p:nvPr/>
            </p:nvCxnSpPr>
            <p:spPr>
              <a:xfrm rot="10800000">
                <a:off x="3168" y="1329"/>
                <a:ext cx="0" cy="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5" name="Google Shape;1815;p23"/>
              <p:cNvCxnSpPr/>
              <p:nvPr/>
            </p:nvCxnSpPr>
            <p:spPr>
              <a:xfrm>
                <a:off x="3153" y="132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16" name="Google Shape;1816;p23"/>
              <p:cNvSpPr/>
              <p:nvPr/>
            </p:nvSpPr>
            <p:spPr>
              <a:xfrm>
                <a:off x="3152" y="1317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17" name="Google Shape;1817;p23"/>
              <p:cNvCxnSpPr/>
              <p:nvPr/>
            </p:nvCxnSpPr>
            <p:spPr>
              <a:xfrm>
                <a:off x="3185" y="1330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8" name="Google Shape;1818;p23"/>
              <p:cNvCxnSpPr/>
              <p:nvPr/>
            </p:nvCxnSpPr>
            <p:spPr>
              <a:xfrm>
                <a:off x="3170" y="133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9" name="Google Shape;1819;p23"/>
              <p:cNvCxnSpPr/>
              <p:nvPr/>
            </p:nvCxnSpPr>
            <p:spPr>
              <a:xfrm rot="10800000">
                <a:off x="3185" y="1323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0" name="Google Shape;1820;p23"/>
              <p:cNvCxnSpPr/>
              <p:nvPr/>
            </p:nvCxnSpPr>
            <p:spPr>
              <a:xfrm>
                <a:off x="3170" y="132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21" name="Google Shape;1821;p23"/>
              <p:cNvSpPr/>
              <p:nvPr/>
            </p:nvSpPr>
            <p:spPr>
              <a:xfrm>
                <a:off x="3169" y="1313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22" name="Google Shape;1822;p23"/>
              <p:cNvCxnSpPr/>
              <p:nvPr/>
            </p:nvCxnSpPr>
            <p:spPr>
              <a:xfrm>
                <a:off x="3203" y="1363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3" name="Google Shape;1823;p23"/>
              <p:cNvCxnSpPr/>
              <p:nvPr/>
            </p:nvCxnSpPr>
            <p:spPr>
              <a:xfrm>
                <a:off x="3187" y="137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4" name="Google Shape;1824;p23"/>
              <p:cNvCxnSpPr/>
              <p:nvPr/>
            </p:nvCxnSpPr>
            <p:spPr>
              <a:xfrm rot="10800000">
                <a:off x="3203" y="1352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5" name="Google Shape;1825;p23"/>
              <p:cNvCxnSpPr/>
              <p:nvPr/>
            </p:nvCxnSpPr>
            <p:spPr>
              <a:xfrm>
                <a:off x="3187" y="135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26" name="Google Shape;1826;p23"/>
              <p:cNvSpPr/>
              <p:nvPr/>
            </p:nvSpPr>
            <p:spPr>
              <a:xfrm>
                <a:off x="3186" y="1347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27" name="Google Shape;1827;p23"/>
              <p:cNvCxnSpPr/>
              <p:nvPr/>
            </p:nvCxnSpPr>
            <p:spPr>
              <a:xfrm>
                <a:off x="3220" y="1335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8" name="Google Shape;1828;p23"/>
              <p:cNvCxnSpPr/>
              <p:nvPr/>
            </p:nvCxnSpPr>
            <p:spPr>
              <a:xfrm>
                <a:off x="3205" y="135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9" name="Google Shape;1829;p23"/>
              <p:cNvCxnSpPr/>
              <p:nvPr/>
            </p:nvCxnSpPr>
            <p:spPr>
              <a:xfrm rot="10800000">
                <a:off x="3220" y="1318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0" name="Google Shape;1830;p23"/>
              <p:cNvCxnSpPr/>
              <p:nvPr/>
            </p:nvCxnSpPr>
            <p:spPr>
              <a:xfrm>
                <a:off x="3205" y="131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31" name="Google Shape;1831;p23"/>
              <p:cNvSpPr/>
              <p:nvPr/>
            </p:nvSpPr>
            <p:spPr>
              <a:xfrm>
                <a:off x="3204" y="1319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32" name="Google Shape;1832;p23"/>
              <p:cNvCxnSpPr/>
              <p:nvPr/>
            </p:nvCxnSpPr>
            <p:spPr>
              <a:xfrm>
                <a:off x="3237" y="1275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3" name="Google Shape;1833;p23"/>
              <p:cNvCxnSpPr/>
              <p:nvPr/>
            </p:nvCxnSpPr>
            <p:spPr>
              <a:xfrm>
                <a:off x="3222" y="128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4" name="Google Shape;1834;p23"/>
              <p:cNvCxnSpPr/>
              <p:nvPr/>
            </p:nvCxnSpPr>
            <p:spPr>
              <a:xfrm rot="10800000">
                <a:off x="3237" y="1265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5" name="Google Shape;1835;p23"/>
              <p:cNvCxnSpPr/>
              <p:nvPr/>
            </p:nvCxnSpPr>
            <p:spPr>
              <a:xfrm>
                <a:off x="3222" y="126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36" name="Google Shape;1836;p23"/>
              <p:cNvSpPr/>
              <p:nvPr/>
            </p:nvSpPr>
            <p:spPr>
              <a:xfrm>
                <a:off x="3221" y="1258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37" name="Google Shape;1837;p23"/>
              <p:cNvCxnSpPr/>
              <p:nvPr/>
            </p:nvCxnSpPr>
            <p:spPr>
              <a:xfrm>
                <a:off x="3254" y="1132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8" name="Google Shape;1838;p23"/>
              <p:cNvCxnSpPr/>
              <p:nvPr/>
            </p:nvCxnSpPr>
            <p:spPr>
              <a:xfrm>
                <a:off x="3239" y="115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9" name="Google Shape;1839;p23"/>
              <p:cNvCxnSpPr/>
              <p:nvPr/>
            </p:nvCxnSpPr>
            <p:spPr>
              <a:xfrm rot="10800000">
                <a:off x="3254" y="1111"/>
                <a:ext cx="0" cy="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0" name="Google Shape;1840;p23"/>
              <p:cNvCxnSpPr/>
              <p:nvPr/>
            </p:nvCxnSpPr>
            <p:spPr>
              <a:xfrm>
                <a:off x="3239" y="111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41" name="Google Shape;1841;p23"/>
              <p:cNvSpPr/>
              <p:nvPr/>
            </p:nvSpPr>
            <p:spPr>
              <a:xfrm>
                <a:off x="3238" y="1115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42" name="Google Shape;1842;p23"/>
              <p:cNvCxnSpPr/>
              <p:nvPr/>
            </p:nvCxnSpPr>
            <p:spPr>
              <a:xfrm>
                <a:off x="3256" y="105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3" name="Google Shape;1843;p23"/>
              <p:cNvCxnSpPr/>
              <p:nvPr/>
            </p:nvCxnSpPr>
            <p:spPr>
              <a:xfrm>
                <a:off x="3256" y="105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44" name="Google Shape;1844;p23"/>
              <p:cNvSpPr/>
              <p:nvPr/>
            </p:nvSpPr>
            <p:spPr>
              <a:xfrm>
                <a:off x="3255" y="1039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45" name="Google Shape;1845;p23"/>
              <p:cNvCxnSpPr/>
              <p:nvPr/>
            </p:nvCxnSpPr>
            <p:spPr>
              <a:xfrm>
                <a:off x="3288" y="1048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6" name="Google Shape;1846;p23"/>
              <p:cNvCxnSpPr/>
              <p:nvPr/>
            </p:nvCxnSpPr>
            <p:spPr>
              <a:xfrm>
                <a:off x="3273" y="105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7" name="Google Shape;1847;p23"/>
              <p:cNvCxnSpPr/>
              <p:nvPr/>
            </p:nvCxnSpPr>
            <p:spPr>
              <a:xfrm rot="10800000">
                <a:off x="3288" y="1041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8" name="Google Shape;1848;p23"/>
              <p:cNvCxnSpPr/>
              <p:nvPr/>
            </p:nvCxnSpPr>
            <p:spPr>
              <a:xfrm>
                <a:off x="3273" y="104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49" name="Google Shape;1849;p23"/>
              <p:cNvSpPr/>
              <p:nvPr/>
            </p:nvSpPr>
            <p:spPr>
              <a:xfrm>
                <a:off x="3272" y="1032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50" name="Google Shape;1850;p23"/>
              <p:cNvCxnSpPr/>
              <p:nvPr/>
            </p:nvCxnSpPr>
            <p:spPr>
              <a:xfrm>
                <a:off x="3306" y="984"/>
                <a:ext cx="0" cy="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1" name="Google Shape;1851;p23"/>
              <p:cNvCxnSpPr/>
              <p:nvPr/>
            </p:nvCxnSpPr>
            <p:spPr>
              <a:xfrm>
                <a:off x="3291" y="98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2" name="Google Shape;1852;p23"/>
              <p:cNvCxnSpPr/>
              <p:nvPr/>
            </p:nvCxnSpPr>
            <p:spPr>
              <a:xfrm rot="10800000">
                <a:off x="3306" y="980"/>
                <a:ext cx="0" cy="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3" name="Google Shape;1853;p23"/>
              <p:cNvCxnSpPr/>
              <p:nvPr/>
            </p:nvCxnSpPr>
            <p:spPr>
              <a:xfrm>
                <a:off x="3291" y="98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54" name="Google Shape;1854;p23"/>
              <p:cNvSpPr/>
              <p:nvPr/>
            </p:nvSpPr>
            <p:spPr>
              <a:xfrm>
                <a:off x="3290" y="968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55" name="Google Shape;1855;p23"/>
              <p:cNvCxnSpPr/>
              <p:nvPr/>
            </p:nvCxnSpPr>
            <p:spPr>
              <a:xfrm>
                <a:off x="3308" y="98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6" name="Google Shape;1856;p23"/>
              <p:cNvCxnSpPr/>
              <p:nvPr/>
            </p:nvCxnSpPr>
            <p:spPr>
              <a:xfrm>
                <a:off x="3308" y="98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57" name="Google Shape;1857;p23"/>
              <p:cNvSpPr/>
              <p:nvPr/>
            </p:nvSpPr>
            <p:spPr>
              <a:xfrm>
                <a:off x="3307" y="970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58" name="Google Shape;1858;p23"/>
              <p:cNvCxnSpPr/>
              <p:nvPr/>
            </p:nvCxnSpPr>
            <p:spPr>
              <a:xfrm>
                <a:off x="3340" y="978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9" name="Google Shape;1859;p23"/>
              <p:cNvCxnSpPr/>
              <p:nvPr/>
            </p:nvCxnSpPr>
            <p:spPr>
              <a:xfrm>
                <a:off x="3325" y="98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0" name="Google Shape;1860;p23"/>
              <p:cNvCxnSpPr/>
              <p:nvPr/>
            </p:nvCxnSpPr>
            <p:spPr>
              <a:xfrm rot="10800000">
                <a:off x="3340" y="973"/>
                <a:ext cx="0" cy="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1" name="Google Shape;1861;p23"/>
              <p:cNvCxnSpPr/>
              <p:nvPr/>
            </p:nvCxnSpPr>
            <p:spPr>
              <a:xfrm>
                <a:off x="3325" y="97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62" name="Google Shape;1862;p23"/>
              <p:cNvSpPr/>
              <p:nvPr/>
            </p:nvSpPr>
            <p:spPr>
              <a:xfrm>
                <a:off x="3324" y="962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63" name="Google Shape;1863;p23"/>
              <p:cNvCxnSpPr/>
              <p:nvPr/>
            </p:nvCxnSpPr>
            <p:spPr>
              <a:xfrm>
                <a:off x="3357" y="918"/>
                <a:ext cx="0" cy="3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4" name="Google Shape;1864;p23"/>
              <p:cNvCxnSpPr/>
              <p:nvPr/>
            </p:nvCxnSpPr>
            <p:spPr>
              <a:xfrm>
                <a:off x="3342" y="94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5" name="Google Shape;1865;p23"/>
              <p:cNvCxnSpPr/>
              <p:nvPr/>
            </p:nvCxnSpPr>
            <p:spPr>
              <a:xfrm rot="10800000">
                <a:off x="3357" y="887"/>
                <a:ext cx="0" cy="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6" name="Google Shape;1866;p23"/>
              <p:cNvCxnSpPr/>
              <p:nvPr/>
            </p:nvCxnSpPr>
            <p:spPr>
              <a:xfrm>
                <a:off x="3342" y="88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67" name="Google Shape;1867;p23"/>
              <p:cNvSpPr/>
              <p:nvPr/>
            </p:nvSpPr>
            <p:spPr>
              <a:xfrm>
                <a:off x="3341" y="901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68" name="Google Shape;1868;p23"/>
              <p:cNvCxnSpPr/>
              <p:nvPr/>
            </p:nvCxnSpPr>
            <p:spPr>
              <a:xfrm>
                <a:off x="3374" y="775"/>
                <a:ext cx="0" cy="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9" name="Google Shape;1869;p23"/>
              <p:cNvCxnSpPr/>
              <p:nvPr/>
            </p:nvCxnSpPr>
            <p:spPr>
              <a:xfrm>
                <a:off x="3359" y="77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70" name="Google Shape;1870;p23"/>
              <p:cNvCxnSpPr/>
              <p:nvPr/>
            </p:nvCxnSpPr>
            <p:spPr>
              <a:xfrm rot="10800000">
                <a:off x="3374" y="772"/>
                <a:ext cx="0" cy="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71" name="Google Shape;1871;p23"/>
              <p:cNvCxnSpPr/>
              <p:nvPr/>
            </p:nvCxnSpPr>
            <p:spPr>
              <a:xfrm>
                <a:off x="3359" y="77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72" name="Google Shape;1872;p23"/>
              <p:cNvSpPr/>
              <p:nvPr/>
            </p:nvSpPr>
            <p:spPr>
              <a:xfrm>
                <a:off x="3358" y="759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73" name="Google Shape;1873;p23"/>
              <p:cNvCxnSpPr/>
              <p:nvPr/>
            </p:nvCxnSpPr>
            <p:spPr>
              <a:xfrm>
                <a:off x="3392" y="823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74" name="Google Shape;1874;p23"/>
              <p:cNvCxnSpPr/>
              <p:nvPr/>
            </p:nvCxnSpPr>
            <p:spPr>
              <a:xfrm>
                <a:off x="3377" y="83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75" name="Google Shape;1875;p23"/>
              <p:cNvCxnSpPr/>
              <p:nvPr/>
            </p:nvCxnSpPr>
            <p:spPr>
              <a:xfrm rot="10800000">
                <a:off x="3392" y="814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76" name="Google Shape;1876;p23"/>
              <p:cNvCxnSpPr/>
              <p:nvPr/>
            </p:nvCxnSpPr>
            <p:spPr>
              <a:xfrm>
                <a:off x="3377" y="81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77" name="Google Shape;1877;p23"/>
              <p:cNvSpPr/>
              <p:nvPr/>
            </p:nvSpPr>
            <p:spPr>
              <a:xfrm>
                <a:off x="3376" y="807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78" name="Google Shape;1878;p23"/>
              <p:cNvCxnSpPr/>
              <p:nvPr/>
            </p:nvCxnSpPr>
            <p:spPr>
              <a:xfrm>
                <a:off x="3409" y="919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79" name="Google Shape;1879;p23"/>
              <p:cNvCxnSpPr/>
              <p:nvPr/>
            </p:nvCxnSpPr>
            <p:spPr>
              <a:xfrm>
                <a:off x="3394" y="92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80" name="Google Shape;1880;p23"/>
              <p:cNvCxnSpPr/>
              <p:nvPr/>
            </p:nvCxnSpPr>
            <p:spPr>
              <a:xfrm rot="10800000">
                <a:off x="3409" y="913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81" name="Google Shape;1881;p23"/>
              <p:cNvCxnSpPr/>
              <p:nvPr/>
            </p:nvCxnSpPr>
            <p:spPr>
              <a:xfrm>
                <a:off x="3394" y="91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82" name="Google Shape;1882;p23"/>
              <p:cNvSpPr/>
              <p:nvPr/>
            </p:nvSpPr>
            <p:spPr>
              <a:xfrm>
                <a:off x="3393" y="903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83" name="Google Shape;1883;p23"/>
              <p:cNvCxnSpPr/>
              <p:nvPr/>
            </p:nvCxnSpPr>
            <p:spPr>
              <a:xfrm>
                <a:off x="3426" y="982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84" name="Google Shape;1884;p23"/>
              <p:cNvCxnSpPr/>
              <p:nvPr/>
            </p:nvCxnSpPr>
            <p:spPr>
              <a:xfrm>
                <a:off x="3411" y="99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85" name="Google Shape;1885;p23"/>
              <p:cNvCxnSpPr/>
              <p:nvPr/>
            </p:nvCxnSpPr>
            <p:spPr>
              <a:xfrm rot="10800000">
                <a:off x="3426" y="974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86" name="Google Shape;1886;p23"/>
              <p:cNvCxnSpPr/>
              <p:nvPr/>
            </p:nvCxnSpPr>
            <p:spPr>
              <a:xfrm>
                <a:off x="3411" y="97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87" name="Google Shape;1887;p23"/>
              <p:cNvSpPr/>
              <p:nvPr/>
            </p:nvSpPr>
            <p:spPr>
              <a:xfrm>
                <a:off x="3410" y="966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88" name="Google Shape;1888;p23"/>
              <p:cNvCxnSpPr/>
              <p:nvPr/>
            </p:nvCxnSpPr>
            <p:spPr>
              <a:xfrm>
                <a:off x="3443" y="954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89" name="Google Shape;1889;p23"/>
              <p:cNvCxnSpPr/>
              <p:nvPr/>
            </p:nvCxnSpPr>
            <p:spPr>
              <a:xfrm>
                <a:off x="3428" y="96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90" name="Google Shape;1890;p23"/>
              <p:cNvCxnSpPr/>
              <p:nvPr/>
            </p:nvCxnSpPr>
            <p:spPr>
              <a:xfrm rot="10800000">
                <a:off x="3443" y="943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91" name="Google Shape;1891;p23"/>
              <p:cNvCxnSpPr/>
              <p:nvPr/>
            </p:nvCxnSpPr>
            <p:spPr>
              <a:xfrm>
                <a:off x="3428" y="94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92" name="Google Shape;1892;p23"/>
              <p:cNvSpPr/>
              <p:nvPr/>
            </p:nvSpPr>
            <p:spPr>
              <a:xfrm>
                <a:off x="3427" y="93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93" name="Google Shape;1893;p23"/>
              <p:cNvCxnSpPr/>
              <p:nvPr/>
            </p:nvCxnSpPr>
            <p:spPr>
              <a:xfrm>
                <a:off x="3460" y="953"/>
                <a:ext cx="0" cy="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94" name="Google Shape;1894;p23"/>
              <p:cNvCxnSpPr/>
              <p:nvPr/>
            </p:nvCxnSpPr>
            <p:spPr>
              <a:xfrm>
                <a:off x="3445" y="95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95" name="Google Shape;1895;p23"/>
              <p:cNvCxnSpPr/>
              <p:nvPr/>
            </p:nvCxnSpPr>
            <p:spPr>
              <a:xfrm rot="10800000">
                <a:off x="3460" y="948"/>
                <a:ext cx="0" cy="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96" name="Google Shape;1896;p23"/>
              <p:cNvCxnSpPr/>
              <p:nvPr/>
            </p:nvCxnSpPr>
            <p:spPr>
              <a:xfrm>
                <a:off x="3445" y="94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97" name="Google Shape;1897;p23"/>
              <p:cNvSpPr/>
              <p:nvPr/>
            </p:nvSpPr>
            <p:spPr>
              <a:xfrm>
                <a:off x="3444" y="936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98" name="Google Shape;1898;p23"/>
              <p:cNvCxnSpPr/>
              <p:nvPr/>
            </p:nvCxnSpPr>
            <p:spPr>
              <a:xfrm>
                <a:off x="3477" y="985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99" name="Google Shape;1899;p23"/>
              <p:cNvCxnSpPr/>
              <p:nvPr/>
            </p:nvCxnSpPr>
            <p:spPr>
              <a:xfrm>
                <a:off x="3462" y="99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0" name="Google Shape;1900;p23"/>
              <p:cNvCxnSpPr/>
              <p:nvPr/>
            </p:nvCxnSpPr>
            <p:spPr>
              <a:xfrm rot="10800000">
                <a:off x="3477" y="976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1" name="Google Shape;1901;p23"/>
              <p:cNvCxnSpPr/>
              <p:nvPr/>
            </p:nvCxnSpPr>
            <p:spPr>
              <a:xfrm>
                <a:off x="3462" y="97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02" name="Google Shape;1902;p23"/>
              <p:cNvSpPr/>
              <p:nvPr/>
            </p:nvSpPr>
            <p:spPr>
              <a:xfrm>
                <a:off x="3461" y="969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03" name="Google Shape;1903;p23"/>
              <p:cNvCxnSpPr/>
              <p:nvPr/>
            </p:nvCxnSpPr>
            <p:spPr>
              <a:xfrm>
                <a:off x="3495" y="1027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4" name="Google Shape;1904;p23"/>
              <p:cNvCxnSpPr/>
              <p:nvPr/>
            </p:nvCxnSpPr>
            <p:spPr>
              <a:xfrm>
                <a:off x="3480" y="104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5" name="Google Shape;1905;p23"/>
              <p:cNvCxnSpPr/>
              <p:nvPr/>
            </p:nvCxnSpPr>
            <p:spPr>
              <a:xfrm rot="10800000">
                <a:off x="3495" y="1011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6" name="Google Shape;1906;p23"/>
              <p:cNvCxnSpPr/>
              <p:nvPr/>
            </p:nvCxnSpPr>
            <p:spPr>
              <a:xfrm>
                <a:off x="3480" y="101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07" name="Google Shape;1907;p23"/>
              <p:cNvSpPr/>
              <p:nvPr/>
            </p:nvSpPr>
            <p:spPr>
              <a:xfrm>
                <a:off x="3479" y="1010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08" name="Google Shape;1908;p23"/>
              <p:cNvCxnSpPr/>
              <p:nvPr/>
            </p:nvCxnSpPr>
            <p:spPr>
              <a:xfrm>
                <a:off x="3512" y="1103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9" name="Google Shape;1909;p23"/>
              <p:cNvCxnSpPr/>
              <p:nvPr/>
            </p:nvCxnSpPr>
            <p:spPr>
              <a:xfrm>
                <a:off x="3497" y="111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0" name="Google Shape;1910;p23"/>
              <p:cNvCxnSpPr/>
              <p:nvPr/>
            </p:nvCxnSpPr>
            <p:spPr>
              <a:xfrm rot="10800000">
                <a:off x="3512" y="1095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1" name="Google Shape;1911;p23"/>
              <p:cNvCxnSpPr/>
              <p:nvPr/>
            </p:nvCxnSpPr>
            <p:spPr>
              <a:xfrm>
                <a:off x="3497" y="109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12" name="Google Shape;1912;p23"/>
              <p:cNvSpPr/>
              <p:nvPr/>
            </p:nvSpPr>
            <p:spPr>
              <a:xfrm>
                <a:off x="3496" y="1087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13" name="Google Shape;1913;p23"/>
              <p:cNvCxnSpPr/>
              <p:nvPr/>
            </p:nvCxnSpPr>
            <p:spPr>
              <a:xfrm>
                <a:off x="3529" y="1079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4" name="Google Shape;1914;p23"/>
              <p:cNvCxnSpPr/>
              <p:nvPr/>
            </p:nvCxnSpPr>
            <p:spPr>
              <a:xfrm>
                <a:off x="3514" y="109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5" name="Google Shape;1915;p23"/>
              <p:cNvCxnSpPr/>
              <p:nvPr/>
            </p:nvCxnSpPr>
            <p:spPr>
              <a:xfrm rot="10800000">
                <a:off x="3529" y="1065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6" name="Google Shape;1916;p23"/>
              <p:cNvCxnSpPr/>
              <p:nvPr/>
            </p:nvCxnSpPr>
            <p:spPr>
              <a:xfrm>
                <a:off x="3514" y="106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17" name="Google Shape;1917;p23"/>
              <p:cNvSpPr/>
              <p:nvPr/>
            </p:nvSpPr>
            <p:spPr>
              <a:xfrm>
                <a:off x="3513" y="1063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18" name="Google Shape;1918;p23"/>
              <p:cNvCxnSpPr/>
              <p:nvPr/>
            </p:nvCxnSpPr>
            <p:spPr>
              <a:xfrm>
                <a:off x="3546" y="1085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9" name="Google Shape;1919;p23"/>
              <p:cNvCxnSpPr/>
              <p:nvPr/>
            </p:nvCxnSpPr>
            <p:spPr>
              <a:xfrm>
                <a:off x="3531" y="110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920" name="Google Shape;1920;p23"/>
            <p:cNvGrpSpPr/>
            <p:nvPr/>
          </p:nvGrpSpPr>
          <p:grpSpPr>
            <a:xfrm>
              <a:off x="3530" y="756"/>
              <a:ext cx="722" cy="616"/>
              <a:chOff x="3530" y="756"/>
              <a:chExt cx="722" cy="616"/>
            </a:xfrm>
          </p:grpSpPr>
          <p:cxnSp>
            <p:nvCxnSpPr>
              <p:cNvPr id="1921" name="Google Shape;1921;p23"/>
              <p:cNvCxnSpPr/>
              <p:nvPr/>
            </p:nvCxnSpPr>
            <p:spPr>
              <a:xfrm rot="10800000">
                <a:off x="3546" y="1068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2" name="Google Shape;1922;p23"/>
              <p:cNvCxnSpPr/>
              <p:nvPr/>
            </p:nvCxnSpPr>
            <p:spPr>
              <a:xfrm>
                <a:off x="3531" y="106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23" name="Google Shape;1923;p23"/>
              <p:cNvSpPr/>
              <p:nvPr/>
            </p:nvSpPr>
            <p:spPr>
              <a:xfrm>
                <a:off x="3530" y="106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24" name="Google Shape;1924;p23"/>
              <p:cNvCxnSpPr/>
              <p:nvPr/>
            </p:nvCxnSpPr>
            <p:spPr>
              <a:xfrm>
                <a:off x="3563" y="1115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5" name="Google Shape;1925;p23"/>
              <p:cNvCxnSpPr/>
              <p:nvPr/>
            </p:nvCxnSpPr>
            <p:spPr>
              <a:xfrm>
                <a:off x="3548" y="112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6" name="Google Shape;1926;p23"/>
              <p:cNvCxnSpPr/>
              <p:nvPr/>
            </p:nvCxnSpPr>
            <p:spPr>
              <a:xfrm rot="10800000">
                <a:off x="3563" y="1104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7" name="Google Shape;1927;p23"/>
              <p:cNvCxnSpPr/>
              <p:nvPr/>
            </p:nvCxnSpPr>
            <p:spPr>
              <a:xfrm>
                <a:off x="3548" y="110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28" name="Google Shape;1928;p23"/>
              <p:cNvSpPr/>
              <p:nvPr/>
            </p:nvSpPr>
            <p:spPr>
              <a:xfrm>
                <a:off x="3547" y="109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29" name="Google Shape;1929;p23"/>
              <p:cNvCxnSpPr/>
              <p:nvPr/>
            </p:nvCxnSpPr>
            <p:spPr>
              <a:xfrm>
                <a:off x="3581" y="1088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0" name="Google Shape;1930;p23"/>
              <p:cNvCxnSpPr/>
              <p:nvPr/>
            </p:nvCxnSpPr>
            <p:spPr>
              <a:xfrm>
                <a:off x="3566" y="110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1" name="Google Shape;1931;p23"/>
              <p:cNvCxnSpPr/>
              <p:nvPr/>
            </p:nvCxnSpPr>
            <p:spPr>
              <a:xfrm rot="10800000">
                <a:off x="3581" y="1076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2" name="Google Shape;1932;p23"/>
              <p:cNvCxnSpPr/>
              <p:nvPr/>
            </p:nvCxnSpPr>
            <p:spPr>
              <a:xfrm>
                <a:off x="3566" y="107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33" name="Google Shape;1933;p23"/>
              <p:cNvSpPr/>
              <p:nvPr/>
            </p:nvSpPr>
            <p:spPr>
              <a:xfrm>
                <a:off x="3565" y="1071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34" name="Google Shape;1934;p23"/>
              <p:cNvCxnSpPr/>
              <p:nvPr/>
            </p:nvCxnSpPr>
            <p:spPr>
              <a:xfrm>
                <a:off x="3598" y="1057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5" name="Google Shape;1935;p23"/>
              <p:cNvCxnSpPr/>
              <p:nvPr/>
            </p:nvCxnSpPr>
            <p:spPr>
              <a:xfrm>
                <a:off x="3583" y="106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6" name="Google Shape;1936;p23"/>
              <p:cNvCxnSpPr/>
              <p:nvPr/>
            </p:nvCxnSpPr>
            <p:spPr>
              <a:xfrm rot="10800000">
                <a:off x="3598" y="1046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7" name="Google Shape;1937;p23"/>
              <p:cNvCxnSpPr/>
              <p:nvPr/>
            </p:nvCxnSpPr>
            <p:spPr>
              <a:xfrm>
                <a:off x="3583" y="104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38" name="Google Shape;1938;p23"/>
              <p:cNvSpPr/>
              <p:nvPr/>
            </p:nvSpPr>
            <p:spPr>
              <a:xfrm>
                <a:off x="3582" y="1040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39" name="Google Shape;1939;p23"/>
              <p:cNvCxnSpPr/>
              <p:nvPr/>
            </p:nvCxnSpPr>
            <p:spPr>
              <a:xfrm>
                <a:off x="3615" y="1019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0" name="Google Shape;1940;p23"/>
              <p:cNvCxnSpPr/>
              <p:nvPr/>
            </p:nvCxnSpPr>
            <p:spPr>
              <a:xfrm>
                <a:off x="3600" y="103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1" name="Google Shape;1941;p23"/>
              <p:cNvCxnSpPr/>
              <p:nvPr/>
            </p:nvCxnSpPr>
            <p:spPr>
              <a:xfrm rot="10800000">
                <a:off x="3615" y="1007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2" name="Google Shape;1942;p23"/>
              <p:cNvCxnSpPr/>
              <p:nvPr/>
            </p:nvCxnSpPr>
            <p:spPr>
              <a:xfrm>
                <a:off x="3600" y="100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43" name="Google Shape;1943;p23"/>
              <p:cNvSpPr/>
              <p:nvPr/>
            </p:nvSpPr>
            <p:spPr>
              <a:xfrm>
                <a:off x="3599" y="1002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44" name="Google Shape;1944;p23"/>
              <p:cNvCxnSpPr/>
              <p:nvPr/>
            </p:nvCxnSpPr>
            <p:spPr>
              <a:xfrm>
                <a:off x="3632" y="994"/>
                <a:ext cx="0" cy="2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5" name="Google Shape;1945;p23"/>
              <p:cNvCxnSpPr/>
              <p:nvPr/>
            </p:nvCxnSpPr>
            <p:spPr>
              <a:xfrm>
                <a:off x="3617" y="101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6" name="Google Shape;1946;p23"/>
              <p:cNvCxnSpPr/>
              <p:nvPr/>
            </p:nvCxnSpPr>
            <p:spPr>
              <a:xfrm rot="10800000">
                <a:off x="3632" y="972"/>
                <a:ext cx="0" cy="2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7" name="Google Shape;1947;p23"/>
              <p:cNvCxnSpPr/>
              <p:nvPr/>
            </p:nvCxnSpPr>
            <p:spPr>
              <a:xfrm>
                <a:off x="3617" y="97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48" name="Google Shape;1948;p23"/>
              <p:cNvSpPr/>
              <p:nvPr/>
            </p:nvSpPr>
            <p:spPr>
              <a:xfrm>
                <a:off x="3616" y="97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49" name="Google Shape;1949;p23"/>
              <p:cNvCxnSpPr/>
              <p:nvPr/>
            </p:nvCxnSpPr>
            <p:spPr>
              <a:xfrm>
                <a:off x="3650" y="1053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0" name="Google Shape;1950;p23"/>
              <p:cNvCxnSpPr/>
              <p:nvPr/>
            </p:nvCxnSpPr>
            <p:spPr>
              <a:xfrm>
                <a:off x="3634" y="106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1" name="Google Shape;1951;p23"/>
              <p:cNvCxnSpPr/>
              <p:nvPr/>
            </p:nvCxnSpPr>
            <p:spPr>
              <a:xfrm rot="10800000">
                <a:off x="3650" y="1041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2" name="Google Shape;1952;p23"/>
              <p:cNvCxnSpPr/>
              <p:nvPr/>
            </p:nvCxnSpPr>
            <p:spPr>
              <a:xfrm>
                <a:off x="3634" y="104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53" name="Google Shape;1953;p23"/>
              <p:cNvSpPr/>
              <p:nvPr/>
            </p:nvSpPr>
            <p:spPr>
              <a:xfrm>
                <a:off x="3633" y="1037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54" name="Google Shape;1954;p23"/>
              <p:cNvCxnSpPr/>
              <p:nvPr/>
            </p:nvCxnSpPr>
            <p:spPr>
              <a:xfrm>
                <a:off x="3667" y="1027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5" name="Google Shape;1955;p23"/>
              <p:cNvCxnSpPr/>
              <p:nvPr/>
            </p:nvCxnSpPr>
            <p:spPr>
              <a:xfrm>
                <a:off x="3651" y="103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6" name="Google Shape;1956;p23"/>
              <p:cNvCxnSpPr/>
              <p:nvPr/>
            </p:nvCxnSpPr>
            <p:spPr>
              <a:xfrm rot="10800000">
                <a:off x="3667" y="1020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7" name="Google Shape;1957;p23"/>
              <p:cNvCxnSpPr/>
              <p:nvPr/>
            </p:nvCxnSpPr>
            <p:spPr>
              <a:xfrm>
                <a:off x="3651" y="102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58" name="Google Shape;1958;p23"/>
              <p:cNvSpPr/>
              <p:nvPr/>
            </p:nvSpPr>
            <p:spPr>
              <a:xfrm>
                <a:off x="3651" y="1011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59" name="Google Shape;1959;p23"/>
              <p:cNvCxnSpPr/>
              <p:nvPr/>
            </p:nvCxnSpPr>
            <p:spPr>
              <a:xfrm>
                <a:off x="3684" y="1147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0" name="Google Shape;1960;p23"/>
              <p:cNvCxnSpPr/>
              <p:nvPr/>
            </p:nvCxnSpPr>
            <p:spPr>
              <a:xfrm>
                <a:off x="3669" y="115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1" name="Google Shape;1961;p23"/>
              <p:cNvCxnSpPr/>
              <p:nvPr/>
            </p:nvCxnSpPr>
            <p:spPr>
              <a:xfrm rot="10800000">
                <a:off x="3684" y="1135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2" name="Google Shape;1962;p23"/>
              <p:cNvCxnSpPr/>
              <p:nvPr/>
            </p:nvCxnSpPr>
            <p:spPr>
              <a:xfrm>
                <a:off x="3669" y="113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63" name="Google Shape;1963;p23"/>
              <p:cNvSpPr/>
              <p:nvPr/>
            </p:nvSpPr>
            <p:spPr>
              <a:xfrm>
                <a:off x="3668" y="1131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64" name="Google Shape;1964;p23"/>
              <p:cNvCxnSpPr/>
              <p:nvPr/>
            </p:nvCxnSpPr>
            <p:spPr>
              <a:xfrm>
                <a:off x="3701" y="1162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5" name="Google Shape;1965;p23"/>
              <p:cNvCxnSpPr/>
              <p:nvPr/>
            </p:nvCxnSpPr>
            <p:spPr>
              <a:xfrm>
                <a:off x="3686" y="117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6" name="Google Shape;1966;p23"/>
              <p:cNvCxnSpPr/>
              <p:nvPr/>
            </p:nvCxnSpPr>
            <p:spPr>
              <a:xfrm rot="10800000">
                <a:off x="3701" y="1145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7" name="Google Shape;1967;p23"/>
              <p:cNvCxnSpPr/>
              <p:nvPr/>
            </p:nvCxnSpPr>
            <p:spPr>
              <a:xfrm>
                <a:off x="3686" y="114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68" name="Google Shape;1968;p23"/>
              <p:cNvSpPr/>
              <p:nvPr/>
            </p:nvSpPr>
            <p:spPr>
              <a:xfrm>
                <a:off x="3685" y="1146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69" name="Google Shape;1969;p23"/>
              <p:cNvCxnSpPr/>
              <p:nvPr/>
            </p:nvCxnSpPr>
            <p:spPr>
              <a:xfrm>
                <a:off x="3719" y="1252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0" name="Google Shape;1970;p23"/>
              <p:cNvCxnSpPr/>
              <p:nvPr/>
            </p:nvCxnSpPr>
            <p:spPr>
              <a:xfrm>
                <a:off x="3703" y="127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1" name="Google Shape;1971;p23"/>
              <p:cNvCxnSpPr/>
              <p:nvPr/>
            </p:nvCxnSpPr>
            <p:spPr>
              <a:xfrm rot="10800000">
                <a:off x="3719" y="1232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2" name="Google Shape;1972;p23"/>
              <p:cNvCxnSpPr/>
              <p:nvPr/>
            </p:nvCxnSpPr>
            <p:spPr>
              <a:xfrm>
                <a:off x="3703" y="123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73" name="Google Shape;1973;p23"/>
              <p:cNvSpPr/>
              <p:nvPr/>
            </p:nvSpPr>
            <p:spPr>
              <a:xfrm>
                <a:off x="3702" y="1235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74" name="Google Shape;1974;p23"/>
              <p:cNvCxnSpPr/>
              <p:nvPr/>
            </p:nvCxnSpPr>
            <p:spPr>
              <a:xfrm>
                <a:off x="3736" y="1125"/>
                <a:ext cx="0" cy="2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5" name="Google Shape;1975;p23"/>
              <p:cNvCxnSpPr/>
              <p:nvPr/>
            </p:nvCxnSpPr>
            <p:spPr>
              <a:xfrm>
                <a:off x="3721" y="115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6" name="Google Shape;1976;p23"/>
              <p:cNvCxnSpPr/>
              <p:nvPr/>
            </p:nvCxnSpPr>
            <p:spPr>
              <a:xfrm rot="10800000">
                <a:off x="3736" y="1100"/>
                <a:ext cx="0" cy="2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7" name="Google Shape;1977;p23"/>
              <p:cNvCxnSpPr/>
              <p:nvPr/>
            </p:nvCxnSpPr>
            <p:spPr>
              <a:xfrm>
                <a:off x="3721" y="110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78" name="Google Shape;1978;p23"/>
              <p:cNvSpPr/>
              <p:nvPr/>
            </p:nvSpPr>
            <p:spPr>
              <a:xfrm>
                <a:off x="3720" y="1108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79" name="Google Shape;1979;p23"/>
              <p:cNvCxnSpPr/>
              <p:nvPr/>
            </p:nvCxnSpPr>
            <p:spPr>
              <a:xfrm>
                <a:off x="3753" y="1100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0" name="Google Shape;1980;p23"/>
              <p:cNvCxnSpPr/>
              <p:nvPr/>
            </p:nvCxnSpPr>
            <p:spPr>
              <a:xfrm>
                <a:off x="3738" y="110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1" name="Google Shape;1981;p23"/>
              <p:cNvCxnSpPr/>
              <p:nvPr/>
            </p:nvCxnSpPr>
            <p:spPr>
              <a:xfrm rot="10800000">
                <a:off x="3753" y="1091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2" name="Google Shape;1982;p23"/>
              <p:cNvCxnSpPr/>
              <p:nvPr/>
            </p:nvCxnSpPr>
            <p:spPr>
              <a:xfrm>
                <a:off x="3738" y="109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83" name="Google Shape;1983;p23"/>
              <p:cNvSpPr/>
              <p:nvPr/>
            </p:nvSpPr>
            <p:spPr>
              <a:xfrm>
                <a:off x="3737" y="1084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84" name="Google Shape;1984;p23"/>
              <p:cNvCxnSpPr/>
              <p:nvPr/>
            </p:nvCxnSpPr>
            <p:spPr>
              <a:xfrm>
                <a:off x="3770" y="1097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5" name="Google Shape;1985;p23"/>
              <p:cNvCxnSpPr/>
              <p:nvPr/>
            </p:nvCxnSpPr>
            <p:spPr>
              <a:xfrm>
                <a:off x="3755" y="111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6" name="Google Shape;1986;p23"/>
              <p:cNvCxnSpPr/>
              <p:nvPr/>
            </p:nvCxnSpPr>
            <p:spPr>
              <a:xfrm rot="10800000">
                <a:off x="3770" y="108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7" name="Google Shape;1987;p23"/>
              <p:cNvCxnSpPr/>
              <p:nvPr/>
            </p:nvCxnSpPr>
            <p:spPr>
              <a:xfrm>
                <a:off x="3755" y="108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88" name="Google Shape;1988;p23"/>
              <p:cNvSpPr/>
              <p:nvPr/>
            </p:nvSpPr>
            <p:spPr>
              <a:xfrm>
                <a:off x="3754" y="1080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89" name="Google Shape;1989;p23"/>
              <p:cNvCxnSpPr/>
              <p:nvPr/>
            </p:nvCxnSpPr>
            <p:spPr>
              <a:xfrm>
                <a:off x="3787" y="1104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90" name="Google Shape;1990;p23"/>
              <p:cNvCxnSpPr/>
              <p:nvPr/>
            </p:nvCxnSpPr>
            <p:spPr>
              <a:xfrm>
                <a:off x="3772" y="111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91" name="Google Shape;1991;p23"/>
              <p:cNvCxnSpPr/>
              <p:nvPr/>
            </p:nvCxnSpPr>
            <p:spPr>
              <a:xfrm rot="10800000">
                <a:off x="3787" y="1094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92" name="Google Shape;1992;p23"/>
              <p:cNvCxnSpPr/>
              <p:nvPr/>
            </p:nvCxnSpPr>
            <p:spPr>
              <a:xfrm>
                <a:off x="3772" y="109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93" name="Google Shape;1993;p23"/>
              <p:cNvSpPr/>
              <p:nvPr/>
            </p:nvSpPr>
            <p:spPr>
              <a:xfrm>
                <a:off x="3771" y="108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94" name="Google Shape;1994;p23"/>
              <p:cNvCxnSpPr/>
              <p:nvPr/>
            </p:nvCxnSpPr>
            <p:spPr>
              <a:xfrm>
                <a:off x="3804" y="1077"/>
                <a:ext cx="0" cy="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95" name="Google Shape;1995;p23"/>
              <p:cNvCxnSpPr/>
              <p:nvPr/>
            </p:nvCxnSpPr>
            <p:spPr>
              <a:xfrm>
                <a:off x="3789" y="110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96" name="Google Shape;1996;p23"/>
              <p:cNvCxnSpPr/>
              <p:nvPr/>
            </p:nvCxnSpPr>
            <p:spPr>
              <a:xfrm rot="10800000">
                <a:off x="3804" y="1049"/>
                <a:ext cx="0" cy="2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97" name="Google Shape;1997;p23"/>
              <p:cNvCxnSpPr/>
              <p:nvPr/>
            </p:nvCxnSpPr>
            <p:spPr>
              <a:xfrm>
                <a:off x="3789" y="104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98" name="Google Shape;1998;p23"/>
              <p:cNvSpPr/>
              <p:nvPr/>
            </p:nvSpPr>
            <p:spPr>
              <a:xfrm>
                <a:off x="3788" y="1060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99" name="Google Shape;1999;p23"/>
              <p:cNvCxnSpPr/>
              <p:nvPr/>
            </p:nvCxnSpPr>
            <p:spPr>
              <a:xfrm>
                <a:off x="3822" y="1103"/>
                <a:ext cx="0" cy="3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0" name="Google Shape;2000;p23"/>
              <p:cNvCxnSpPr/>
              <p:nvPr/>
            </p:nvCxnSpPr>
            <p:spPr>
              <a:xfrm>
                <a:off x="3807" y="114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1" name="Google Shape;2001;p23"/>
              <p:cNvCxnSpPr/>
              <p:nvPr/>
            </p:nvCxnSpPr>
            <p:spPr>
              <a:xfrm rot="10800000">
                <a:off x="3822" y="1065"/>
                <a:ext cx="0" cy="3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2" name="Google Shape;2002;p23"/>
              <p:cNvCxnSpPr/>
              <p:nvPr/>
            </p:nvCxnSpPr>
            <p:spPr>
              <a:xfrm>
                <a:off x="3807" y="106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03" name="Google Shape;2003;p23"/>
              <p:cNvSpPr/>
              <p:nvPr/>
            </p:nvSpPr>
            <p:spPr>
              <a:xfrm>
                <a:off x="3806" y="1087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04" name="Google Shape;2004;p23"/>
              <p:cNvCxnSpPr/>
              <p:nvPr/>
            </p:nvCxnSpPr>
            <p:spPr>
              <a:xfrm>
                <a:off x="3839" y="1036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5" name="Google Shape;2005;p23"/>
              <p:cNvCxnSpPr/>
              <p:nvPr/>
            </p:nvCxnSpPr>
            <p:spPr>
              <a:xfrm>
                <a:off x="3824" y="105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6" name="Google Shape;2006;p23"/>
              <p:cNvCxnSpPr/>
              <p:nvPr/>
            </p:nvCxnSpPr>
            <p:spPr>
              <a:xfrm rot="10800000">
                <a:off x="3839" y="1020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7" name="Google Shape;2007;p23"/>
              <p:cNvCxnSpPr/>
              <p:nvPr/>
            </p:nvCxnSpPr>
            <p:spPr>
              <a:xfrm>
                <a:off x="3824" y="102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08" name="Google Shape;2008;p23"/>
              <p:cNvSpPr/>
              <p:nvPr/>
            </p:nvSpPr>
            <p:spPr>
              <a:xfrm>
                <a:off x="3823" y="1020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09" name="Google Shape;2009;p23"/>
              <p:cNvCxnSpPr/>
              <p:nvPr/>
            </p:nvCxnSpPr>
            <p:spPr>
              <a:xfrm>
                <a:off x="3856" y="868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0" name="Google Shape;2010;p23"/>
              <p:cNvCxnSpPr/>
              <p:nvPr/>
            </p:nvCxnSpPr>
            <p:spPr>
              <a:xfrm>
                <a:off x="3841" y="88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1" name="Google Shape;2011;p23"/>
              <p:cNvCxnSpPr/>
              <p:nvPr/>
            </p:nvCxnSpPr>
            <p:spPr>
              <a:xfrm rot="10800000">
                <a:off x="3856" y="856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2" name="Google Shape;2012;p23"/>
              <p:cNvCxnSpPr/>
              <p:nvPr/>
            </p:nvCxnSpPr>
            <p:spPr>
              <a:xfrm>
                <a:off x="3841" y="85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13" name="Google Shape;2013;p23"/>
              <p:cNvSpPr/>
              <p:nvPr/>
            </p:nvSpPr>
            <p:spPr>
              <a:xfrm>
                <a:off x="3840" y="852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14" name="Google Shape;2014;p23"/>
              <p:cNvCxnSpPr/>
              <p:nvPr/>
            </p:nvCxnSpPr>
            <p:spPr>
              <a:xfrm>
                <a:off x="3873" y="819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5" name="Google Shape;2015;p23"/>
              <p:cNvCxnSpPr/>
              <p:nvPr/>
            </p:nvCxnSpPr>
            <p:spPr>
              <a:xfrm>
                <a:off x="3858" y="83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6" name="Google Shape;2016;p23"/>
              <p:cNvCxnSpPr/>
              <p:nvPr/>
            </p:nvCxnSpPr>
            <p:spPr>
              <a:xfrm rot="10800000">
                <a:off x="3873" y="798"/>
                <a:ext cx="0" cy="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7" name="Google Shape;2017;p23"/>
              <p:cNvCxnSpPr/>
              <p:nvPr/>
            </p:nvCxnSpPr>
            <p:spPr>
              <a:xfrm>
                <a:off x="3858" y="79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18" name="Google Shape;2018;p23"/>
              <p:cNvSpPr/>
              <p:nvPr/>
            </p:nvSpPr>
            <p:spPr>
              <a:xfrm>
                <a:off x="3857" y="802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19" name="Google Shape;2019;p23"/>
              <p:cNvCxnSpPr/>
              <p:nvPr/>
            </p:nvCxnSpPr>
            <p:spPr>
              <a:xfrm>
                <a:off x="3890" y="884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0" name="Google Shape;2020;p23"/>
              <p:cNvCxnSpPr/>
              <p:nvPr/>
            </p:nvCxnSpPr>
            <p:spPr>
              <a:xfrm>
                <a:off x="3875" y="89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1" name="Google Shape;2021;p23"/>
              <p:cNvCxnSpPr/>
              <p:nvPr/>
            </p:nvCxnSpPr>
            <p:spPr>
              <a:xfrm rot="10800000">
                <a:off x="3890" y="870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2" name="Google Shape;2022;p23"/>
              <p:cNvCxnSpPr/>
              <p:nvPr/>
            </p:nvCxnSpPr>
            <p:spPr>
              <a:xfrm>
                <a:off x="3875" y="87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23" name="Google Shape;2023;p23"/>
              <p:cNvSpPr/>
              <p:nvPr/>
            </p:nvSpPr>
            <p:spPr>
              <a:xfrm>
                <a:off x="3874" y="868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24" name="Google Shape;2024;p23"/>
              <p:cNvCxnSpPr/>
              <p:nvPr/>
            </p:nvCxnSpPr>
            <p:spPr>
              <a:xfrm>
                <a:off x="3908" y="797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5" name="Google Shape;2025;p23"/>
              <p:cNvCxnSpPr/>
              <p:nvPr/>
            </p:nvCxnSpPr>
            <p:spPr>
              <a:xfrm>
                <a:off x="3893" y="80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6" name="Google Shape;2026;p23"/>
              <p:cNvCxnSpPr/>
              <p:nvPr/>
            </p:nvCxnSpPr>
            <p:spPr>
              <a:xfrm rot="10800000">
                <a:off x="3908" y="792"/>
                <a:ext cx="0" cy="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7" name="Google Shape;2027;p23"/>
              <p:cNvCxnSpPr/>
              <p:nvPr/>
            </p:nvCxnSpPr>
            <p:spPr>
              <a:xfrm>
                <a:off x="3893" y="792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28" name="Google Shape;2028;p23"/>
              <p:cNvSpPr/>
              <p:nvPr/>
            </p:nvSpPr>
            <p:spPr>
              <a:xfrm>
                <a:off x="3892" y="781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29" name="Google Shape;2029;p23"/>
              <p:cNvCxnSpPr/>
              <p:nvPr/>
            </p:nvCxnSpPr>
            <p:spPr>
              <a:xfrm>
                <a:off x="3925" y="774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0" name="Google Shape;2030;p23"/>
              <p:cNvCxnSpPr/>
              <p:nvPr/>
            </p:nvCxnSpPr>
            <p:spPr>
              <a:xfrm>
                <a:off x="3910" y="78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1" name="Google Shape;2031;p23"/>
              <p:cNvCxnSpPr/>
              <p:nvPr/>
            </p:nvCxnSpPr>
            <p:spPr>
              <a:xfrm rot="10800000">
                <a:off x="3925" y="765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2" name="Google Shape;2032;p23"/>
              <p:cNvCxnSpPr/>
              <p:nvPr/>
            </p:nvCxnSpPr>
            <p:spPr>
              <a:xfrm>
                <a:off x="3910" y="76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33" name="Google Shape;2033;p23"/>
              <p:cNvSpPr/>
              <p:nvPr/>
            </p:nvSpPr>
            <p:spPr>
              <a:xfrm>
                <a:off x="3909" y="757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34" name="Google Shape;2034;p23"/>
              <p:cNvCxnSpPr/>
              <p:nvPr/>
            </p:nvCxnSpPr>
            <p:spPr>
              <a:xfrm>
                <a:off x="3942" y="799"/>
                <a:ext cx="0" cy="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5" name="Google Shape;2035;p23"/>
              <p:cNvCxnSpPr/>
              <p:nvPr/>
            </p:nvCxnSpPr>
            <p:spPr>
              <a:xfrm>
                <a:off x="3927" y="80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6" name="Google Shape;2036;p23"/>
              <p:cNvCxnSpPr/>
              <p:nvPr/>
            </p:nvCxnSpPr>
            <p:spPr>
              <a:xfrm rot="10800000">
                <a:off x="3942" y="797"/>
                <a:ext cx="0" cy="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7" name="Google Shape;2037;p23"/>
              <p:cNvCxnSpPr/>
              <p:nvPr/>
            </p:nvCxnSpPr>
            <p:spPr>
              <a:xfrm>
                <a:off x="3927" y="79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38" name="Google Shape;2038;p23"/>
              <p:cNvSpPr/>
              <p:nvPr/>
            </p:nvSpPr>
            <p:spPr>
              <a:xfrm>
                <a:off x="3926" y="782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39" name="Google Shape;2039;p23"/>
              <p:cNvCxnSpPr/>
              <p:nvPr/>
            </p:nvCxnSpPr>
            <p:spPr>
              <a:xfrm>
                <a:off x="3959" y="772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0" name="Google Shape;2040;p23"/>
              <p:cNvCxnSpPr/>
              <p:nvPr/>
            </p:nvCxnSpPr>
            <p:spPr>
              <a:xfrm>
                <a:off x="3944" y="78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1" name="Google Shape;2041;p23"/>
              <p:cNvCxnSpPr/>
              <p:nvPr/>
            </p:nvCxnSpPr>
            <p:spPr>
              <a:xfrm rot="10800000">
                <a:off x="3959" y="761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2" name="Google Shape;2042;p23"/>
              <p:cNvCxnSpPr/>
              <p:nvPr/>
            </p:nvCxnSpPr>
            <p:spPr>
              <a:xfrm>
                <a:off x="3944" y="76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43" name="Google Shape;2043;p23"/>
              <p:cNvSpPr/>
              <p:nvPr/>
            </p:nvSpPr>
            <p:spPr>
              <a:xfrm>
                <a:off x="3943" y="756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44" name="Google Shape;2044;p23"/>
              <p:cNvCxnSpPr/>
              <p:nvPr/>
            </p:nvCxnSpPr>
            <p:spPr>
              <a:xfrm>
                <a:off x="3976" y="835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5" name="Google Shape;2045;p23"/>
              <p:cNvCxnSpPr/>
              <p:nvPr/>
            </p:nvCxnSpPr>
            <p:spPr>
              <a:xfrm>
                <a:off x="3961" y="84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6" name="Google Shape;2046;p23"/>
              <p:cNvCxnSpPr/>
              <p:nvPr/>
            </p:nvCxnSpPr>
            <p:spPr>
              <a:xfrm rot="10800000">
                <a:off x="3976" y="822"/>
                <a:ext cx="0" cy="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7" name="Google Shape;2047;p23"/>
              <p:cNvCxnSpPr/>
              <p:nvPr/>
            </p:nvCxnSpPr>
            <p:spPr>
              <a:xfrm>
                <a:off x="3961" y="82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48" name="Google Shape;2048;p23"/>
              <p:cNvSpPr/>
              <p:nvPr/>
            </p:nvSpPr>
            <p:spPr>
              <a:xfrm>
                <a:off x="3960" y="819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49" name="Google Shape;2049;p23"/>
              <p:cNvCxnSpPr/>
              <p:nvPr/>
            </p:nvCxnSpPr>
            <p:spPr>
              <a:xfrm>
                <a:off x="3993" y="826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0" name="Google Shape;2050;p23"/>
              <p:cNvCxnSpPr/>
              <p:nvPr/>
            </p:nvCxnSpPr>
            <p:spPr>
              <a:xfrm>
                <a:off x="3978" y="83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1" name="Google Shape;2051;p23"/>
              <p:cNvCxnSpPr/>
              <p:nvPr/>
            </p:nvCxnSpPr>
            <p:spPr>
              <a:xfrm rot="10800000">
                <a:off x="3993" y="816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2" name="Google Shape;2052;p23"/>
              <p:cNvCxnSpPr/>
              <p:nvPr/>
            </p:nvCxnSpPr>
            <p:spPr>
              <a:xfrm>
                <a:off x="3978" y="81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53" name="Google Shape;2053;p23"/>
              <p:cNvSpPr/>
              <p:nvPr/>
            </p:nvSpPr>
            <p:spPr>
              <a:xfrm>
                <a:off x="3977" y="810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54" name="Google Shape;2054;p23"/>
              <p:cNvCxnSpPr/>
              <p:nvPr/>
            </p:nvCxnSpPr>
            <p:spPr>
              <a:xfrm>
                <a:off x="4011" y="805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5" name="Google Shape;2055;p23"/>
              <p:cNvCxnSpPr/>
              <p:nvPr/>
            </p:nvCxnSpPr>
            <p:spPr>
              <a:xfrm>
                <a:off x="3996" y="81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6" name="Google Shape;2056;p23"/>
              <p:cNvCxnSpPr/>
              <p:nvPr/>
            </p:nvCxnSpPr>
            <p:spPr>
              <a:xfrm rot="10800000">
                <a:off x="4011" y="796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7" name="Google Shape;2057;p23"/>
              <p:cNvCxnSpPr/>
              <p:nvPr/>
            </p:nvCxnSpPr>
            <p:spPr>
              <a:xfrm>
                <a:off x="3996" y="79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58" name="Google Shape;2058;p23"/>
              <p:cNvSpPr/>
              <p:nvPr/>
            </p:nvSpPr>
            <p:spPr>
              <a:xfrm>
                <a:off x="3995" y="789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59" name="Google Shape;2059;p23"/>
              <p:cNvCxnSpPr/>
              <p:nvPr/>
            </p:nvCxnSpPr>
            <p:spPr>
              <a:xfrm>
                <a:off x="4028" y="824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0" name="Google Shape;2060;p23"/>
              <p:cNvCxnSpPr/>
              <p:nvPr/>
            </p:nvCxnSpPr>
            <p:spPr>
              <a:xfrm>
                <a:off x="4013" y="83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1" name="Google Shape;2061;p23"/>
              <p:cNvCxnSpPr/>
              <p:nvPr/>
            </p:nvCxnSpPr>
            <p:spPr>
              <a:xfrm rot="10800000">
                <a:off x="4028" y="814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2" name="Google Shape;2062;p23"/>
              <p:cNvCxnSpPr/>
              <p:nvPr/>
            </p:nvCxnSpPr>
            <p:spPr>
              <a:xfrm>
                <a:off x="4013" y="81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63" name="Google Shape;2063;p23"/>
              <p:cNvSpPr/>
              <p:nvPr/>
            </p:nvSpPr>
            <p:spPr>
              <a:xfrm>
                <a:off x="4012" y="808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64" name="Google Shape;2064;p23"/>
              <p:cNvCxnSpPr/>
              <p:nvPr/>
            </p:nvCxnSpPr>
            <p:spPr>
              <a:xfrm>
                <a:off x="4045" y="870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5" name="Google Shape;2065;p23"/>
              <p:cNvCxnSpPr/>
              <p:nvPr/>
            </p:nvCxnSpPr>
            <p:spPr>
              <a:xfrm>
                <a:off x="4030" y="89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6" name="Google Shape;2066;p23"/>
              <p:cNvCxnSpPr/>
              <p:nvPr/>
            </p:nvCxnSpPr>
            <p:spPr>
              <a:xfrm rot="10800000">
                <a:off x="4045" y="849"/>
                <a:ext cx="0" cy="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7" name="Google Shape;2067;p23"/>
              <p:cNvCxnSpPr/>
              <p:nvPr/>
            </p:nvCxnSpPr>
            <p:spPr>
              <a:xfrm>
                <a:off x="4030" y="84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68" name="Google Shape;2068;p23"/>
              <p:cNvSpPr/>
              <p:nvPr/>
            </p:nvSpPr>
            <p:spPr>
              <a:xfrm>
                <a:off x="4029" y="854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69" name="Google Shape;2069;p23"/>
              <p:cNvCxnSpPr/>
              <p:nvPr/>
            </p:nvCxnSpPr>
            <p:spPr>
              <a:xfrm>
                <a:off x="4062" y="987"/>
                <a:ext cx="0" cy="2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0" name="Google Shape;2070;p23"/>
              <p:cNvCxnSpPr/>
              <p:nvPr/>
            </p:nvCxnSpPr>
            <p:spPr>
              <a:xfrm>
                <a:off x="4047" y="100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1" name="Google Shape;2071;p23"/>
              <p:cNvCxnSpPr/>
              <p:nvPr/>
            </p:nvCxnSpPr>
            <p:spPr>
              <a:xfrm rot="10800000">
                <a:off x="4062" y="965"/>
                <a:ext cx="0" cy="2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2" name="Google Shape;2072;p23"/>
              <p:cNvCxnSpPr/>
              <p:nvPr/>
            </p:nvCxnSpPr>
            <p:spPr>
              <a:xfrm>
                <a:off x="4047" y="96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73" name="Google Shape;2073;p23"/>
              <p:cNvSpPr/>
              <p:nvPr/>
            </p:nvSpPr>
            <p:spPr>
              <a:xfrm>
                <a:off x="4046" y="970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74" name="Google Shape;2074;p23"/>
              <p:cNvCxnSpPr/>
              <p:nvPr/>
            </p:nvCxnSpPr>
            <p:spPr>
              <a:xfrm>
                <a:off x="4079" y="1150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5" name="Google Shape;2075;p23"/>
              <p:cNvCxnSpPr/>
              <p:nvPr/>
            </p:nvCxnSpPr>
            <p:spPr>
              <a:xfrm>
                <a:off x="4064" y="115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6" name="Google Shape;2076;p23"/>
              <p:cNvCxnSpPr/>
              <p:nvPr/>
            </p:nvCxnSpPr>
            <p:spPr>
              <a:xfrm rot="10800000">
                <a:off x="4079" y="1140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7" name="Google Shape;2077;p23"/>
              <p:cNvCxnSpPr/>
              <p:nvPr/>
            </p:nvCxnSpPr>
            <p:spPr>
              <a:xfrm>
                <a:off x="4064" y="114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78" name="Google Shape;2078;p23"/>
              <p:cNvSpPr/>
              <p:nvPr/>
            </p:nvSpPr>
            <p:spPr>
              <a:xfrm>
                <a:off x="4063" y="1133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79" name="Google Shape;2079;p23"/>
              <p:cNvCxnSpPr/>
              <p:nvPr/>
            </p:nvCxnSpPr>
            <p:spPr>
              <a:xfrm>
                <a:off x="4097" y="1194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0" name="Google Shape;2080;p23"/>
              <p:cNvCxnSpPr/>
              <p:nvPr/>
            </p:nvCxnSpPr>
            <p:spPr>
              <a:xfrm>
                <a:off x="4082" y="120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1" name="Google Shape;2081;p23"/>
              <p:cNvCxnSpPr/>
              <p:nvPr/>
            </p:nvCxnSpPr>
            <p:spPr>
              <a:xfrm rot="10800000">
                <a:off x="4097" y="1184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2" name="Google Shape;2082;p23"/>
              <p:cNvCxnSpPr/>
              <p:nvPr/>
            </p:nvCxnSpPr>
            <p:spPr>
              <a:xfrm>
                <a:off x="4082" y="118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83" name="Google Shape;2083;p23"/>
              <p:cNvSpPr/>
              <p:nvPr/>
            </p:nvSpPr>
            <p:spPr>
              <a:xfrm>
                <a:off x="4081" y="1178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84" name="Google Shape;2084;p23"/>
              <p:cNvCxnSpPr/>
              <p:nvPr/>
            </p:nvCxnSpPr>
            <p:spPr>
              <a:xfrm>
                <a:off x="4114" y="1181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5" name="Google Shape;2085;p23"/>
              <p:cNvCxnSpPr/>
              <p:nvPr/>
            </p:nvCxnSpPr>
            <p:spPr>
              <a:xfrm>
                <a:off x="4099" y="118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6" name="Google Shape;2086;p23"/>
              <p:cNvCxnSpPr/>
              <p:nvPr/>
            </p:nvCxnSpPr>
            <p:spPr>
              <a:xfrm rot="10800000">
                <a:off x="4114" y="1175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7" name="Google Shape;2087;p23"/>
              <p:cNvCxnSpPr/>
              <p:nvPr/>
            </p:nvCxnSpPr>
            <p:spPr>
              <a:xfrm>
                <a:off x="4099" y="117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88" name="Google Shape;2088;p23"/>
              <p:cNvSpPr/>
              <p:nvPr/>
            </p:nvSpPr>
            <p:spPr>
              <a:xfrm>
                <a:off x="4098" y="1165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89" name="Google Shape;2089;p23"/>
              <p:cNvCxnSpPr/>
              <p:nvPr/>
            </p:nvCxnSpPr>
            <p:spPr>
              <a:xfrm>
                <a:off x="4131" y="1175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0" name="Google Shape;2090;p23"/>
              <p:cNvCxnSpPr/>
              <p:nvPr/>
            </p:nvCxnSpPr>
            <p:spPr>
              <a:xfrm>
                <a:off x="4116" y="118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1" name="Google Shape;2091;p23"/>
              <p:cNvCxnSpPr/>
              <p:nvPr/>
            </p:nvCxnSpPr>
            <p:spPr>
              <a:xfrm rot="10800000">
                <a:off x="4131" y="1169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2" name="Google Shape;2092;p23"/>
              <p:cNvCxnSpPr/>
              <p:nvPr/>
            </p:nvCxnSpPr>
            <p:spPr>
              <a:xfrm>
                <a:off x="4116" y="116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93" name="Google Shape;2093;p23"/>
              <p:cNvSpPr/>
              <p:nvPr/>
            </p:nvSpPr>
            <p:spPr>
              <a:xfrm>
                <a:off x="4115" y="1159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23"/>
              <p:cNvSpPr/>
              <p:nvPr/>
            </p:nvSpPr>
            <p:spPr>
              <a:xfrm>
                <a:off x="4132" y="1149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95" name="Google Shape;2095;p23"/>
              <p:cNvCxnSpPr/>
              <p:nvPr/>
            </p:nvCxnSpPr>
            <p:spPr>
              <a:xfrm>
                <a:off x="4166" y="1189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6" name="Google Shape;2096;p23"/>
              <p:cNvCxnSpPr/>
              <p:nvPr/>
            </p:nvCxnSpPr>
            <p:spPr>
              <a:xfrm>
                <a:off x="4150" y="119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7" name="Google Shape;2097;p23"/>
              <p:cNvCxnSpPr/>
              <p:nvPr/>
            </p:nvCxnSpPr>
            <p:spPr>
              <a:xfrm rot="10800000">
                <a:off x="4166" y="1178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8" name="Google Shape;2098;p23"/>
              <p:cNvCxnSpPr/>
              <p:nvPr/>
            </p:nvCxnSpPr>
            <p:spPr>
              <a:xfrm>
                <a:off x="4150" y="117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99" name="Google Shape;2099;p23"/>
              <p:cNvSpPr/>
              <p:nvPr/>
            </p:nvSpPr>
            <p:spPr>
              <a:xfrm>
                <a:off x="4149" y="1172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00" name="Google Shape;2100;p23"/>
              <p:cNvCxnSpPr/>
              <p:nvPr/>
            </p:nvCxnSpPr>
            <p:spPr>
              <a:xfrm>
                <a:off x="4183" y="1194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1" name="Google Shape;2101;p23"/>
              <p:cNvCxnSpPr/>
              <p:nvPr/>
            </p:nvCxnSpPr>
            <p:spPr>
              <a:xfrm>
                <a:off x="4167" y="120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2" name="Google Shape;2102;p23"/>
              <p:cNvCxnSpPr/>
              <p:nvPr/>
            </p:nvCxnSpPr>
            <p:spPr>
              <a:xfrm rot="10800000">
                <a:off x="4183" y="1183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3" name="Google Shape;2103;p23"/>
              <p:cNvCxnSpPr/>
              <p:nvPr/>
            </p:nvCxnSpPr>
            <p:spPr>
              <a:xfrm>
                <a:off x="4167" y="118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04" name="Google Shape;2104;p23"/>
              <p:cNvSpPr/>
              <p:nvPr/>
            </p:nvSpPr>
            <p:spPr>
              <a:xfrm>
                <a:off x="4167" y="1178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05" name="Google Shape;2105;p23"/>
              <p:cNvCxnSpPr/>
              <p:nvPr/>
            </p:nvCxnSpPr>
            <p:spPr>
              <a:xfrm>
                <a:off x="4200" y="1207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6" name="Google Shape;2106;p23"/>
              <p:cNvCxnSpPr/>
              <p:nvPr/>
            </p:nvCxnSpPr>
            <p:spPr>
              <a:xfrm>
                <a:off x="4185" y="122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7" name="Google Shape;2107;p23"/>
              <p:cNvCxnSpPr/>
              <p:nvPr/>
            </p:nvCxnSpPr>
            <p:spPr>
              <a:xfrm rot="10800000">
                <a:off x="4200" y="1193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8" name="Google Shape;2108;p23"/>
              <p:cNvCxnSpPr/>
              <p:nvPr/>
            </p:nvCxnSpPr>
            <p:spPr>
              <a:xfrm>
                <a:off x="4185" y="119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09" name="Google Shape;2109;p23"/>
              <p:cNvSpPr/>
              <p:nvPr/>
            </p:nvSpPr>
            <p:spPr>
              <a:xfrm>
                <a:off x="4184" y="1191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10" name="Google Shape;2110;p23"/>
              <p:cNvCxnSpPr/>
              <p:nvPr/>
            </p:nvCxnSpPr>
            <p:spPr>
              <a:xfrm>
                <a:off x="4217" y="1356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1" name="Google Shape;2111;p23"/>
              <p:cNvCxnSpPr/>
              <p:nvPr/>
            </p:nvCxnSpPr>
            <p:spPr>
              <a:xfrm>
                <a:off x="4202" y="136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2" name="Google Shape;2112;p23"/>
              <p:cNvCxnSpPr/>
              <p:nvPr/>
            </p:nvCxnSpPr>
            <p:spPr>
              <a:xfrm rot="10800000">
                <a:off x="4217" y="1346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3" name="Google Shape;2113;p23"/>
              <p:cNvCxnSpPr/>
              <p:nvPr/>
            </p:nvCxnSpPr>
            <p:spPr>
              <a:xfrm>
                <a:off x="4202" y="134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14" name="Google Shape;2114;p23"/>
              <p:cNvSpPr/>
              <p:nvPr/>
            </p:nvSpPr>
            <p:spPr>
              <a:xfrm>
                <a:off x="4201" y="1340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15" name="Google Shape;2115;p23"/>
              <p:cNvCxnSpPr/>
              <p:nvPr/>
            </p:nvCxnSpPr>
            <p:spPr>
              <a:xfrm>
                <a:off x="4234" y="1350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6" name="Google Shape;2116;p23"/>
              <p:cNvCxnSpPr/>
              <p:nvPr/>
            </p:nvCxnSpPr>
            <p:spPr>
              <a:xfrm>
                <a:off x="4219" y="136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7" name="Google Shape;2117;p23"/>
              <p:cNvCxnSpPr/>
              <p:nvPr/>
            </p:nvCxnSpPr>
            <p:spPr>
              <a:xfrm rot="10800000">
                <a:off x="4234" y="1335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8" name="Google Shape;2118;p23"/>
              <p:cNvCxnSpPr/>
              <p:nvPr/>
            </p:nvCxnSpPr>
            <p:spPr>
              <a:xfrm>
                <a:off x="4219" y="133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19" name="Google Shape;2119;p23"/>
              <p:cNvSpPr/>
              <p:nvPr/>
            </p:nvSpPr>
            <p:spPr>
              <a:xfrm>
                <a:off x="4218" y="1334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20" name="Google Shape;2120;p23"/>
              <p:cNvCxnSpPr/>
              <p:nvPr/>
            </p:nvCxnSpPr>
            <p:spPr>
              <a:xfrm>
                <a:off x="4252" y="1266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121" name="Google Shape;2121;p23"/>
            <p:cNvGrpSpPr/>
            <p:nvPr/>
          </p:nvGrpSpPr>
          <p:grpSpPr>
            <a:xfrm>
              <a:off x="4236" y="785"/>
              <a:ext cx="828" cy="678"/>
              <a:chOff x="4236" y="785"/>
              <a:chExt cx="828" cy="678"/>
            </a:xfrm>
          </p:grpSpPr>
          <p:cxnSp>
            <p:nvCxnSpPr>
              <p:cNvPr id="2122" name="Google Shape;2122;p23"/>
              <p:cNvCxnSpPr/>
              <p:nvPr/>
            </p:nvCxnSpPr>
            <p:spPr>
              <a:xfrm>
                <a:off x="4237" y="127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3" name="Google Shape;2123;p23"/>
              <p:cNvCxnSpPr/>
              <p:nvPr/>
            </p:nvCxnSpPr>
            <p:spPr>
              <a:xfrm rot="10800000">
                <a:off x="4252" y="1255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4" name="Google Shape;2124;p23"/>
              <p:cNvCxnSpPr/>
              <p:nvPr/>
            </p:nvCxnSpPr>
            <p:spPr>
              <a:xfrm>
                <a:off x="4237" y="125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25" name="Google Shape;2125;p23"/>
              <p:cNvSpPr/>
              <p:nvPr/>
            </p:nvSpPr>
            <p:spPr>
              <a:xfrm>
                <a:off x="4236" y="1250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26" name="Google Shape;2126;p23"/>
              <p:cNvCxnSpPr/>
              <p:nvPr/>
            </p:nvCxnSpPr>
            <p:spPr>
              <a:xfrm>
                <a:off x="4269" y="1212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7" name="Google Shape;2127;p23"/>
              <p:cNvCxnSpPr/>
              <p:nvPr/>
            </p:nvCxnSpPr>
            <p:spPr>
              <a:xfrm>
                <a:off x="4254" y="121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8" name="Google Shape;2128;p23"/>
              <p:cNvCxnSpPr/>
              <p:nvPr/>
            </p:nvCxnSpPr>
            <p:spPr>
              <a:xfrm rot="10800000">
                <a:off x="4269" y="1205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9" name="Google Shape;2129;p23"/>
              <p:cNvCxnSpPr/>
              <p:nvPr/>
            </p:nvCxnSpPr>
            <p:spPr>
              <a:xfrm>
                <a:off x="4254" y="120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30" name="Google Shape;2130;p23"/>
              <p:cNvSpPr/>
              <p:nvPr/>
            </p:nvSpPr>
            <p:spPr>
              <a:xfrm>
                <a:off x="4253" y="1195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31" name="Google Shape;2131;p23"/>
              <p:cNvCxnSpPr/>
              <p:nvPr/>
            </p:nvCxnSpPr>
            <p:spPr>
              <a:xfrm>
                <a:off x="4286" y="1182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2" name="Google Shape;2132;p23"/>
              <p:cNvCxnSpPr/>
              <p:nvPr/>
            </p:nvCxnSpPr>
            <p:spPr>
              <a:xfrm>
                <a:off x="4271" y="119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3" name="Google Shape;2133;p23"/>
              <p:cNvCxnSpPr/>
              <p:nvPr/>
            </p:nvCxnSpPr>
            <p:spPr>
              <a:xfrm rot="10800000">
                <a:off x="4286" y="1175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4" name="Google Shape;2134;p23"/>
              <p:cNvCxnSpPr/>
              <p:nvPr/>
            </p:nvCxnSpPr>
            <p:spPr>
              <a:xfrm>
                <a:off x="4271" y="117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35" name="Google Shape;2135;p23"/>
              <p:cNvSpPr/>
              <p:nvPr/>
            </p:nvSpPr>
            <p:spPr>
              <a:xfrm>
                <a:off x="4270" y="1166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36" name="Google Shape;2136;p23"/>
              <p:cNvCxnSpPr/>
              <p:nvPr/>
            </p:nvCxnSpPr>
            <p:spPr>
              <a:xfrm>
                <a:off x="4303" y="1127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7" name="Google Shape;2137;p23"/>
              <p:cNvCxnSpPr/>
              <p:nvPr/>
            </p:nvCxnSpPr>
            <p:spPr>
              <a:xfrm>
                <a:off x="4288" y="114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8" name="Google Shape;2138;p23"/>
              <p:cNvCxnSpPr/>
              <p:nvPr/>
            </p:nvCxnSpPr>
            <p:spPr>
              <a:xfrm rot="10800000">
                <a:off x="4303" y="1111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9" name="Google Shape;2139;p23"/>
              <p:cNvCxnSpPr/>
              <p:nvPr/>
            </p:nvCxnSpPr>
            <p:spPr>
              <a:xfrm>
                <a:off x="4288" y="111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40" name="Google Shape;2140;p23"/>
              <p:cNvSpPr/>
              <p:nvPr/>
            </p:nvSpPr>
            <p:spPr>
              <a:xfrm>
                <a:off x="4287" y="1110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41" name="Google Shape;2141;p23"/>
              <p:cNvCxnSpPr/>
              <p:nvPr/>
            </p:nvCxnSpPr>
            <p:spPr>
              <a:xfrm>
                <a:off x="4320" y="1040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2" name="Google Shape;2142;p23"/>
              <p:cNvCxnSpPr/>
              <p:nvPr/>
            </p:nvCxnSpPr>
            <p:spPr>
              <a:xfrm>
                <a:off x="4305" y="1057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3" name="Google Shape;2143;p23"/>
              <p:cNvCxnSpPr/>
              <p:nvPr/>
            </p:nvCxnSpPr>
            <p:spPr>
              <a:xfrm rot="10800000">
                <a:off x="4320" y="1023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4" name="Google Shape;2144;p23"/>
              <p:cNvCxnSpPr/>
              <p:nvPr/>
            </p:nvCxnSpPr>
            <p:spPr>
              <a:xfrm>
                <a:off x="4305" y="102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45" name="Google Shape;2145;p23"/>
              <p:cNvSpPr/>
              <p:nvPr/>
            </p:nvSpPr>
            <p:spPr>
              <a:xfrm>
                <a:off x="4304" y="1024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46" name="Google Shape;2146;p23"/>
              <p:cNvCxnSpPr/>
              <p:nvPr/>
            </p:nvCxnSpPr>
            <p:spPr>
              <a:xfrm>
                <a:off x="4338" y="1175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7" name="Google Shape;2147;p23"/>
              <p:cNvCxnSpPr/>
              <p:nvPr/>
            </p:nvCxnSpPr>
            <p:spPr>
              <a:xfrm>
                <a:off x="4323" y="118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8" name="Google Shape;2148;p23"/>
              <p:cNvCxnSpPr/>
              <p:nvPr/>
            </p:nvCxnSpPr>
            <p:spPr>
              <a:xfrm rot="10800000">
                <a:off x="4338" y="1161"/>
                <a:ext cx="0" cy="1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9" name="Google Shape;2149;p23"/>
              <p:cNvCxnSpPr/>
              <p:nvPr/>
            </p:nvCxnSpPr>
            <p:spPr>
              <a:xfrm>
                <a:off x="4323" y="116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50" name="Google Shape;2150;p23"/>
              <p:cNvSpPr/>
              <p:nvPr/>
            </p:nvSpPr>
            <p:spPr>
              <a:xfrm>
                <a:off x="4322" y="1158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51" name="Google Shape;2151;p23"/>
              <p:cNvCxnSpPr/>
              <p:nvPr/>
            </p:nvCxnSpPr>
            <p:spPr>
              <a:xfrm>
                <a:off x="4355" y="1099"/>
                <a:ext cx="0" cy="2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52" name="Google Shape;2152;p23"/>
              <p:cNvCxnSpPr/>
              <p:nvPr/>
            </p:nvCxnSpPr>
            <p:spPr>
              <a:xfrm>
                <a:off x="4340" y="112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53" name="Google Shape;2153;p23"/>
              <p:cNvCxnSpPr/>
              <p:nvPr/>
            </p:nvCxnSpPr>
            <p:spPr>
              <a:xfrm rot="10800000">
                <a:off x="4355" y="1078"/>
                <a:ext cx="0" cy="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54" name="Google Shape;2154;p23"/>
              <p:cNvCxnSpPr/>
              <p:nvPr/>
            </p:nvCxnSpPr>
            <p:spPr>
              <a:xfrm>
                <a:off x="4340" y="107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55" name="Google Shape;2155;p23"/>
              <p:cNvSpPr/>
              <p:nvPr/>
            </p:nvSpPr>
            <p:spPr>
              <a:xfrm>
                <a:off x="4339" y="1083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56" name="Google Shape;2156;p23"/>
              <p:cNvCxnSpPr/>
              <p:nvPr/>
            </p:nvCxnSpPr>
            <p:spPr>
              <a:xfrm>
                <a:off x="4372" y="987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57" name="Google Shape;2157;p23"/>
              <p:cNvCxnSpPr/>
              <p:nvPr/>
            </p:nvCxnSpPr>
            <p:spPr>
              <a:xfrm>
                <a:off x="4357" y="99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58" name="Google Shape;2158;p23"/>
              <p:cNvCxnSpPr/>
              <p:nvPr/>
            </p:nvCxnSpPr>
            <p:spPr>
              <a:xfrm rot="10800000">
                <a:off x="4372" y="976"/>
                <a:ext cx="0" cy="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59" name="Google Shape;2159;p23"/>
              <p:cNvCxnSpPr/>
              <p:nvPr/>
            </p:nvCxnSpPr>
            <p:spPr>
              <a:xfrm>
                <a:off x="4357" y="97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60" name="Google Shape;2160;p23"/>
              <p:cNvSpPr/>
              <p:nvPr/>
            </p:nvSpPr>
            <p:spPr>
              <a:xfrm>
                <a:off x="4356" y="970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1" name="Google Shape;2161;p23"/>
              <p:cNvSpPr/>
              <p:nvPr/>
            </p:nvSpPr>
            <p:spPr>
              <a:xfrm>
                <a:off x="4373" y="955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62" name="Google Shape;2162;p23"/>
              <p:cNvCxnSpPr/>
              <p:nvPr/>
            </p:nvCxnSpPr>
            <p:spPr>
              <a:xfrm>
                <a:off x="4406" y="946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3" name="Google Shape;2163;p23"/>
              <p:cNvCxnSpPr/>
              <p:nvPr/>
            </p:nvCxnSpPr>
            <p:spPr>
              <a:xfrm>
                <a:off x="4391" y="95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4" name="Google Shape;2164;p23"/>
              <p:cNvCxnSpPr/>
              <p:nvPr/>
            </p:nvCxnSpPr>
            <p:spPr>
              <a:xfrm rot="10800000">
                <a:off x="4406" y="934"/>
                <a:ext cx="0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5" name="Google Shape;2165;p23"/>
              <p:cNvCxnSpPr/>
              <p:nvPr/>
            </p:nvCxnSpPr>
            <p:spPr>
              <a:xfrm>
                <a:off x="4391" y="93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66" name="Google Shape;2166;p23"/>
              <p:cNvSpPr/>
              <p:nvPr/>
            </p:nvSpPr>
            <p:spPr>
              <a:xfrm>
                <a:off x="4390" y="930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7" name="Google Shape;2167;p23"/>
              <p:cNvSpPr/>
              <p:nvPr/>
            </p:nvSpPr>
            <p:spPr>
              <a:xfrm>
                <a:off x="4407" y="899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68" name="Google Shape;2168;p23"/>
              <p:cNvCxnSpPr/>
              <p:nvPr/>
            </p:nvCxnSpPr>
            <p:spPr>
              <a:xfrm>
                <a:off x="4441" y="910"/>
                <a:ext cx="0" cy="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9" name="Google Shape;2169;p23"/>
              <p:cNvCxnSpPr/>
              <p:nvPr/>
            </p:nvCxnSpPr>
            <p:spPr>
              <a:xfrm>
                <a:off x="4426" y="91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0" name="Google Shape;2170;p23"/>
              <p:cNvCxnSpPr/>
              <p:nvPr/>
            </p:nvCxnSpPr>
            <p:spPr>
              <a:xfrm rot="10800000">
                <a:off x="4441" y="905"/>
                <a:ext cx="0" cy="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1" name="Google Shape;2171;p23"/>
              <p:cNvCxnSpPr/>
              <p:nvPr/>
            </p:nvCxnSpPr>
            <p:spPr>
              <a:xfrm>
                <a:off x="4426" y="90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72" name="Google Shape;2172;p23"/>
              <p:cNvSpPr/>
              <p:nvPr/>
            </p:nvSpPr>
            <p:spPr>
              <a:xfrm>
                <a:off x="4425" y="894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73" name="Google Shape;2173;p23"/>
              <p:cNvCxnSpPr/>
              <p:nvPr/>
            </p:nvCxnSpPr>
            <p:spPr>
              <a:xfrm>
                <a:off x="4458" y="801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4" name="Google Shape;2174;p23"/>
              <p:cNvCxnSpPr/>
              <p:nvPr/>
            </p:nvCxnSpPr>
            <p:spPr>
              <a:xfrm>
                <a:off x="4443" y="80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5" name="Google Shape;2175;p23"/>
              <p:cNvCxnSpPr/>
              <p:nvPr/>
            </p:nvCxnSpPr>
            <p:spPr>
              <a:xfrm rot="10800000">
                <a:off x="4458" y="795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6" name="Google Shape;2176;p23"/>
              <p:cNvCxnSpPr/>
              <p:nvPr/>
            </p:nvCxnSpPr>
            <p:spPr>
              <a:xfrm>
                <a:off x="4443" y="79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77" name="Google Shape;2177;p23"/>
              <p:cNvSpPr/>
              <p:nvPr/>
            </p:nvSpPr>
            <p:spPr>
              <a:xfrm>
                <a:off x="4442" y="785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78" name="Google Shape;2178;p23"/>
              <p:cNvCxnSpPr/>
              <p:nvPr/>
            </p:nvCxnSpPr>
            <p:spPr>
              <a:xfrm>
                <a:off x="4475" y="819"/>
                <a:ext cx="0" cy="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9" name="Google Shape;2179;p23"/>
              <p:cNvCxnSpPr/>
              <p:nvPr/>
            </p:nvCxnSpPr>
            <p:spPr>
              <a:xfrm>
                <a:off x="4460" y="82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80" name="Google Shape;2180;p23"/>
              <p:cNvCxnSpPr/>
              <p:nvPr/>
            </p:nvCxnSpPr>
            <p:spPr>
              <a:xfrm rot="10800000">
                <a:off x="4475" y="818"/>
                <a:ext cx="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81" name="Google Shape;2181;p23"/>
              <p:cNvCxnSpPr/>
              <p:nvPr/>
            </p:nvCxnSpPr>
            <p:spPr>
              <a:xfrm>
                <a:off x="4460" y="81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82" name="Google Shape;2182;p23"/>
              <p:cNvSpPr/>
              <p:nvPr/>
            </p:nvSpPr>
            <p:spPr>
              <a:xfrm>
                <a:off x="4459" y="803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83" name="Google Shape;2183;p23"/>
              <p:cNvCxnSpPr/>
              <p:nvPr/>
            </p:nvCxnSpPr>
            <p:spPr>
              <a:xfrm>
                <a:off x="4492" y="859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84" name="Google Shape;2184;p23"/>
              <p:cNvCxnSpPr/>
              <p:nvPr/>
            </p:nvCxnSpPr>
            <p:spPr>
              <a:xfrm>
                <a:off x="4477" y="86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85" name="Google Shape;2185;p23"/>
              <p:cNvCxnSpPr/>
              <p:nvPr/>
            </p:nvCxnSpPr>
            <p:spPr>
              <a:xfrm rot="10800000">
                <a:off x="4492" y="851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86" name="Google Shape;2186;p23"/>
              <p:cNvCxnSpPr/>
              <p:nvPr/>
            </p:nvCxnSpPr>
            <p:spPr>
              <a:xfrm>
                <a:off x="4477" y="85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87" name="Google Shape;2187;p23"/>
              <p:cNvSpPr/>
              <p:nvPr/>
            </p:nvSpPr>
            <p:spPr>
              <a:xfrm>
                <a:off x="4476" y="843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88" name="Google Shape;2188;p23"/>
              <p:cNvCxnSpPr/>
              <p:nvPr/>
            </p:nvCxnSpPr>
            <p:spPr>
              <a:xfrm>
                <a:off x="4509" y="889"/>
                <a:ext cx="0" cy="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89" name="Google Shape;2189;p23"/>
              <p:cNvCxnSpPr/>
              <p:nvPr/>
            </p:nvCxnSpPr>
            <p:spPr>
              <a:xfrm>
                <a:off x="4494" y="89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90" name="Google Shape;2190;p23"/>
              <p:cNvCxnSpPr/>
              <p:nvPr/>
            </p:nvCxnSpPr>
            <p:spPr>
              <a:xfrm rot="10800000">
                <a:off x="4509" y="883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91" name="Google Shape;2191;p23"/>
              <p:cNvCxnSpPr/>
              <p:nvPr/>
            </p:nvCxnSpPr>
            <p:spPr>
              <a:xfrm>
                <a:off x="4494" y="88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92" name="Google Shape;2192;p23"/>
              <p:cNvSpPr/>
              <p:nvPr/>
            </p:nvSpPr>
            <p:spPr>
              <a:xfrm>
                <a:off x="4493" y="873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93" name="Google Shape;2193;p23"/>
              <p:cNvCxnSpPr/>
              <p:nvPr/>
            </p:nvCxnSpPr>
            <p:spPr>
              <a:xfrm>
                <a:off x="4527" y="956"/>
                <a:ext cx="0" cy="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94" name="Google Shape;2194;p23"/>
              <p:cNvCxnSpPr/>
              <p:nvPr/>
            </p:nvCxnSpPr>
            <p:spPr>
              <a:xfrm>
                <a:off x="4512" y="98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95" name="Google Shape;2195;p23"/>
              <p:cNvCxnSpPr/>
              <p:nvPr/>
            </p:nvCxnSpPr>
            <p:spPr>
              <a:xfrm rot="10800000">
                <a:off x="4527" y="929"/>
                <a:ext cx="0" cy="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96" name="Google Shape;2196;p23"/>
              <p:cNvCxnSpPr/>
              <p:nvPr/>
            </p:nvCxnSpPr>
            <p:spPr>
              <a:xfrm>
                <a:off x="4512" y="92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97" name="Google Shape;2197;p23"/>
              <p:cNvSpPr/>
              <p:nvPr/>
            </p:nvSpPr>
            <p:spPr>
              <a:xfrm>
                <a:off x="4511" y="940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98" name="Google Shape;2198;p23"/>
              <p:cNvCxnSpPr/>
              <p:nvPr/>
            </p:nvCxnSpPr>
            <p:spPr>
              <a:xfrm>
                <a:off x="4544" y="1169"/>
                <a:ext cx="0" cy="4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99" name="Google Shape;2199;p23"/>
              <p:cNvCxnSpPr/>
              <p:nvPr/>
            </p:nvCxnSpPr>
            <p:spPr>
              <a:xfrm>
                <a:off x="4529" y="121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00" name="Google Shape;2200;p23"/>
              <p:cNvCxnSpPr/>
              <p:nvPr/>
            </p:nvCxnSpPr>
            <p:spPr>
              <a:xfrm rot="10800000">
                <a:off x="4544" y="1125"/>
                <a:ext cx="0" cy="4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01" name="Google Shape;2201;p23"/>
              <p:cNvCxnSpPr/>
              <p:nvPr/>
            </p:nvCxnSpPr>
            <p:spPr>
              <a:xfrm>
                <a:off x="4529" y="112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02" name="Google Shape;2202;p23"/>
              <p:cNvSpPr/>
              <p:nvPr/>
            </p:nvSpPr>
            <p:spPr>
              <a:xfrm>
                <a:off x="4528" y="1153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03" name="Google Shape;2203;p23"/>
              <p:cNvCxnSpPr/>
              <p:nvPr/>
            </p:nvCxnSpPr>
            <p:spPr>
              <a:xfrm>
                <a:off x="4561" y="1245"/>
                <a:ext cx="0" cy="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04" name="Google Shape;2204;p23"/>
              <p:cNvCxnSpPr/>
              <p:nvPr/>
            </p:nvCxnSpPr>
            <p:spPr>
              <a:xfrm>
                <a:off x="4546" y="126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05" name="Google Shape;2205;p23"/>
              <p:cNvCxnSpPr/>
              <p:nvPr/>
            </p:nvCxnSpPr>
            <p:spPr>
              <a:xfrm rot="10800000">
                <a:off x="4561" y="1225"/>
                <a:ext cx="0" cy="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06" name="Google Shape;2206;p23"/>
              <p:cNvCxnSpPr/>
              <p:nvPr/>
            </p:nvCxnSpPr>
            <p:spPr>
              <a:xfrm>
                <a:off x="4546" y="122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07" name="Google Shape;2207;p23"/>
              <p:cNvSpPr/>
              <p:nvPr/>
            </p:nvSpPr>
            <p:spPr>
              <a:xfrm>
                <a:off x="4545" y="1229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08" name="Google Shape;2208;p23"/>
              <p:cNvCxnSpPr/>
              <p:nvPr/>
            </p:nvCxnSpPr>
            <p:spPr>
              <a:xfrm>
                <a:off x="4578" y="1099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09" name="Google Shape;2209;p23"/>
              <p:cNvCxnSpPr/>
              <p:nvPr/>
            </p:nvCxnSpPr>
            <p:spPr>
              <a:xfrm>
                <a:off x="4563" y="110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10" name="Google Shape;2210;p23"/>
              <p:cNvCxnSpPr/>
              <p:nvPr/>
            </p:nvCxnSpPr>
            <p:spPr>
              <a:xfrm rot="10800000">
                <a:off x="4578" y="1089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11" name="Google Shape;2211;p23"/>
              <p:cNvCxnSpPr/>
              <p:nvPr/>
            </p:nvCxnSpPr>
            <p:spPr>
              <a:xfrm>
                <a:off x="4563" y="108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12" name="Google Shape;2212;p23"/>
              <p:cNvSpPr/>
              <p:nvPr/>
            </p:nvSpPr>
            <p:spPr>
              <a:xfrm>
                <a:off x="4562" y="1082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13" name="Google Shape;2213;p23"/>
              <p:cNvCxnSpPr/>
              <p:nvPr/>
            </p:nvCxnSpPr>
            <p:spPr>
              <a:xfrm>
                <a:off x="4595" y="989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14" name="Google Shape;2214;p23"/>
              <p:cNvCxnSpPr/>
              <p:nvPr/>
            </p:nvCxnSpPr>
            <p:spPr>
              <a:xfrm>
                <a:off x="4580" y="100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15" name="Google Shape;2215;p23"/>
              <p:cNvCxnSpPr/>
              <p:nvPr/>
            </p:nvCxnSpPr>
            <p:spPr>
              <a:xfrm rot="10800000">
                <a:off x="4595" y="973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16" name="Google Shape;2216;p23"/>
              <p:cNvCxnSpPr/>
              <p:nvPr/>
            </p:nvCxnSpPr>
            <p:spPr>
              <a:xfrm>
                <a:off x="4580" y="97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17" name="Google Shape;2217;p23"/>
              <p:cNvSpPr/>
              <p:nvPr/>
            </p:nvSpPr>
            <p:spPr>
              <a:xfrm>
                <a:off x="4579" y="972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18" name="Google Shape;2218;p23"/>
              <p:cNvCxnSpPr/>
              <p:nvPr/>
            </p:nvCxnSpPr>
            <p:spPr>
              <a:xfrm>
                <a:off x="4613" y="1067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19" name="Google Shape;2219;p23"/>
              <p:cNvCxnSpPr/>
              <p:nvPr/>
            </p:nvCxnSpPr>
            <p:spPr>
              <a:xfrm>
                <a:off x="4597" y="107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0" name="Google Shape;2220;p23"/>
              <p:cNvCxnSpPr/>
              <p:nvPr/>
            </p:nvCxnSpPr>
            <p:spPr>
              <a:xfrm rot="10800000">
                <a:off x="4613" y="1058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1" name="Google Shape;2221;p23"/>
              <p:cNvCxnSpPr/>
              <p:nvPr/>
            </p:nvCxnSpPr>
            <p:spPr>
              <a:xfrm>
                <a:off x="4597" y="105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22" name="Google Shape;2222;p23"/>
              <p:cNvSpPr/>
              <p:nvPr/>
            </p:nvSpPr>
            <p:spPr>
              <a:xfrm>
                <a:off x="4596" y="1050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23" name="Google Shape;2223;p23"/>
              <p:cNvCxnSpPr/>
              <p:nvPr/>
            </p:nvCxnSpPr>
            <p:spPr>
              <a:xfrm>
                <a:off x="4615" y="110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4" name="Google Shape;2224;p23"/>
              <p:cNvCxnSpPr/>
              <p:nvPr/>
            </p:nvCxnSpPr>
            <p:spPr>
              <a:xfrm>
                <a:off x="4615" y="110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25" name="Google Shape;2225;p23"/>
              <p:cNvSpPr/>
              <p:nvPr/>
            </p:nvSpPr>
            <p:spPr>
              <a:xfrm>
                <a:off x="4614" y="1092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26" name="Google Shape;2226;p23"/>
              <p:cNvCxnSpPr/>
              <p:nvPr/>
            </p:nvCxnSpPr>
            <p:spPr>
              <a:xfrm>
                <a:off x="4647" y="1165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7" name="Google Shape;2227;p23"/>
              <p:cNvCxnSpPr/>
              <p:nvPr/>
            </p:nvCxnSpPr>
            <p:spPr>
              <a:xfrm>
                <a:off x="4632" y="1171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8" name="Google Shape;2228;p23"/>
              <p:cNvCxnSpPr/>
              <p:nvPr/>
            </p:nvCxnSpPr>
            <p:spPr>
              <a:xfrm rot="10800000">
                <a:off x="4647" y="1160"/>
                <a:ext cx="0" cy="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9" name="Google Shape;2229;p23"/>
              <p:cNvCxnSpPr/>
              <p:nvPr/>
            </p:nvCxnSpPr>
            <p:spPr>
              <a:xfrm>
                <a:off x="4632" y="116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30" name="Google Shape;2230;p23"/>
              <p:cNvSpPr/>
              <p:nvPr/>
            </p:nvSpPr>
            <p:spPr>
              <a:xfrm>
                <a:off x="4631" y="1149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31" name="Google Shape;2231;p23"/>
              <p:cNvCxnSpPr/>
              <p:nvPr/>
            </p:nvCxnSpPr>
            <p:spPr>
              <a:xfrm>
                <a:off x="4664" y="1182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2" name="Google Shape;2232;p23"/>
              <p:cNvCxnSpPr/>
              <p:nvPr/>
            </p:nvCxnSpPr>
            <p:spPr>
              <a:xfrm>
                <a:off x="4649" y="119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3" name="Google Shape;2233;p23"/>
              <p:cNvCxnSpPr/>
              <p:nvPr/>
            </p:nvCxnSpPr>
            <p:spPr>
              <a:xfrm rot="10800000">
                <a:off x="4664" y="1175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4" name="Google Shape;2234;p23"/>
              <p:cNvCxnSpPr/>
              <p:nvPr/>
            </p:nvCxnSpPr>
            <p:spPr>
              <a:xfrm>
                <a:off x="4649" y="1175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35" name="Google Shape;2235;p23"/>
              <p:cNvSpPr/>
              <p:nvPr/>
            </p:nvSpPr>
            <p:spPr>
              <a:xfrm>
                <a:off x="4648" y="1166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36" name="Google Shape;2236;p23"/>
              <p:cNvCxnSpPr/>
              <p:nvPr/>
            </p:nvCxnSpPr>
            <p:spPr>
              <a:xfrm>
                <a:off x="4682" y="1274"/>
                <a:ext cx="0" cy="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7" name="Google Shape;2237;p23"/>
              <p:cNvCxnSpPr/>
              <p:nvPr/>
            </p:nvCxnSpPr>
            <p:spPr>
              <a:xfrm>
                <a:off x="4666" y="129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8" name="Google Shape;2238;p23"/>
              <p:cNvCxnSpPr/>
              <p:nvPr/>
            </p:nvCxnSpPr>
            <p:spPr>
              <a:xfrm rot="10800000">
                <a:off x="4682" y="1256"/>
                <a:ext cx="0" cy="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9" name="Google Shape;2239;p23"/>
              <p:cNvCxnSpPr/>
              <p:nvPr/>
            </p:nvCxnSpPr>
            <p:spPr>
              <a:xfrm>
                <a:off x="4666" y="125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40" name="Google Shape;2240;p23"/>
              <p:cNvSpPr/>
              <p:nvPr/>
            </p:nvSpPr>
            <p:spPr>
              <a:xfrm>
                <a:off x="4665" y="125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41" name="Google Shape;2241;p23"/>
              <p:cNvCxnSpPr/>
              <p:nvPr/>
            </p:nvCxnSpPr>
            <p:spPr>
              <a:xfrm>
                <a:off x="4699" y="1378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2" name="Google Shape;2242;p23"/>
              <p:cNvCxnSpPr/>
              <p:nvPr/>
            </p:nvCxnSpPr>
            <p:spPr>
              <a:xfrm>
                <a:off x="4683" y="138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3" name="Google Shape;2243;p23"/>
              <p:cNvCxnSpPr/>
              <p:nvPr/>
            </p:nvCxnSpPr>
            <p:spPr>
              <a:xfrm rot="10800000">
                <a:off x="4699" y="1369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4" name="Google Shape;2244;p23"/>
              <p:cNvCxnSpPr/>
              <p:nvPr/>
            </p:nvCxnSpPr>
            <p:spPr>
              <a:xfrm>
                <a:off x="4683" y="136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45" name="Google Shape;2245;p23"/>
              <p:cNvSpPr/>
              <p:nvPr/>
            </p:nvSpPr>
            <p:spPr>
              <a:xfrm>
                <a:off x="4683" y="1361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46" name="Google Shape;2246;p23"/>
              <p:cNvCxnSpPr/>
              <p:nvPr/>
            </p:nvCxnSpPr>
            <p:spPr>
              <a:xfrm>
                <a:off x="4716" y="1326"/>
                <a:ext cx="0" cy="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7" name="Google Shape;2247;p23"/>
              <p:cNvCxnSpPr/>
              <p:nvPr/>
            </p:nvCxnSpPr>
            <p:spPr>
              <a:xfrm>
                <a:off x="4701" y="134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8" name="Google Shape;2248;p23"/>
              <p:cNvCxnSpPr/>
              <p:nvPr/>
            </p:nvCxnSpPr>
            <p:spPr>
              <a:xfrm rot="10800000">
                <a:off x="4716" y="1308"/>
                <a:ext cx="0" cy="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9" name="Google Shape;2249;p23"/>
              <p:cNvCxnSpPr/>
              <p:nvPr/>
            </p:nvCxnSpPr>
            <p:spPr>
              <a:xfrm>
                <a:off x="4701" y="130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50" name="Google Shape;2250;p23"/>
              <p:cNvSpPr/>
              <p:nvPr/>
            </p:nvSpPr>
            <p:spPr>
              <a:xfrm>
                <a:off x="4700" y="1309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51" name="Google Shape;2251;p23"/>
              <p:cNvCxnSpPr/>
              <p:nvPr/>
            </p:nvCxnSpPr>
            <p:spPr>
              <a:xfrm>
                <a:off x="4718" y="132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52" name="Google Shape;2252;p23"/>
              <p:cNvCxnSpPr/>
              <p:nvPr/>
            </p:nvCxnSpPr>
            <p:spPr>
              <a:xfrm>
                <a:off x="4718" y="132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53" name="Google Shape;2253;p23"/>
              <p:cNvSpPr/>
              <p:nvPr/>
            </p:nvSpPr>
            <p:spPr>
              <a:xfrm>
                <a:off x="4717" y="1307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54" name="Google Shape;2254;p23"/>
              <p:cNvCxnSpPr/>
              <p:nvPr/>
            </p:nvCxnSpPr>
            <p:spPr>
              <a:xfrm>
                <a:off x="4750" y="1318"/>
                <a:ext cx="0" cy="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55" name="Google Shape;2255;p23"/>
              <p:cNvCxnSpPr/>
              <p:nvPr/>
            </p:nvCxnSpPr>
            <p:spPr>
              <a:xfrm>
                <a:off x="4735" y="1321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56" name="Google Shape;2256;p23"/>
              <p:cNvCxnSpPr/>
              <p:nvPr/>
            </p:nvCxnSpPr>
            <p:spPr>
              <a:xfrm rot="10800000">
                <a:off x="4750" y="1314"/>
                <a:ext cx="0" cy="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57" name="Google Shape;2257;p23"/>
              <p:cNvCxnSpPr/>
              <p:nvPr/>
            </p:nvCxnSpPr>
            <p:spPr>
              <a:xfrm>
                <a:off x="4735" y="131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58" name="Google Shape;2258;p23"/>
              <p:cNvSpPr/>
              <p:nvPr/>
            </p:nvSpPr>
            <p:spPr>
              <a:xfrm>
                <a:off x="4734" y="1301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59" name="Google Shape;2259;p23"/>
              <p:cNvCxnSpPr/>
              <p:nvPr/>
            </p:nvCxnSpPr>
            <p:spPr>
              <a:xfrm>
                <a:off x="4768" y="1263"/>
                <a:ext cx="0" cy="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0" name="Google Shape;2260;p23"/>
              <p:cNvCxnSpPr/>
              <p:nvPr/>
            </p:nvCxnSpPr>
            <p:spPr>
              <a:xfrm>
                <a:off x="4753" y="126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1" name="Google Shape;2261;p23"/>
              <p:cNvCxnSpPr/>
              <p:nvPr/>
            </p:nvCxnSpPr>
            <p:spPr>
              <a:xfrm rot="10800000">
                <a:off x="4768" y="1260"/>
                <a:ext cx="0" cy="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2" name="Google Shape;2262;p23"/>
              <p:cNvCxnSpPr/>
              <p:nvPr/>
            </p:nvCxnSpPr>
            <p:spPr>
              <a:xfrm>
                <a:off x="4753" y="126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63" name="Google Shape;2263;p23"/>
              <p:cNvSpPr/>
              <p:nvPr/>
            </p:nvSpPr>
            <p:spPr>
              <a:xfrm>
                <a:off x="4752" y="1247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64" name="Google Shape;2264;p23"/>
              <p:cNvCxnSpPr/>
              <p:nvPr/>
            </p:nvCxnSpPr>
            <p:spPr>
              <a:xfrm>
                <a:off x="4785" y="1271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5" name="Google Shape;2265;p23"/>
              <p:cNvCxnSpPr/>
              <p:nvPr/>
            </p:nvCxnSpPr>
            <p:spPr>
              <a:xfrm>
                <a:off x="4770" y="127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6" name="Google Shape;2266;p23"/>
              <p:cNvCxnSpPr/>
              <p:nvPr/>
            </p:nvCxnSpPr>
            <p:spPr>
              <a:xfrm rot="10800000">
                <a:off x="4785" y="1264"/>
                <a:ext cx="0" cy="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7" name="Google Shape;2267;p23"/>
              <p:cNvCxnSpPr/>
              <p:nvPr/>
            </p:nvCxnSpPr>
            <p:spPr>
              <a:xfrm>
                <a:off x="4770" y="1264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68" name="Google Shape;2268;p23"/>
              <p:cNvSpPr/>
              <p:nvPr/>
            </p:nvSpPr>
            <p:spPr>
              <a:xfrm>
                <a:off x="4769" y="1255"/>
                <a:ext cx="31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69" name="Google Shape;2269;p23"/>
              <p:cNvCxnSpPr/>
              <p:nvPr/>
            </p:nvCxnSpPr>
            <p:spPr>
              <a:xfrm>
                <a:off x="4799" y="1257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0" name="Google Shape;2270;p23"/>
              <p:cNvCxnSpPr/>
              <p:nvPr/>
            </p:nvCxnSpPr>
            <p:spPr>
              <a:xfrm>
                <a:off x="4784" y="126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1" name="Google Shape;2271;p23"/>
              <p:cNvCxnSpPr/>
              <p:nvPr/>
            </p:nvCxnSpPr>
            <p:spPr>
              <a:xfrm rot="10800000">
                <a:off x="4799" y="1247"/>
                <a:ext cx="0" cy="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2" name="Google Shape;2272;p23"/>
              <p:cNvCxnSpPr/>
              <p:nvPr/>
            </p:nvCxnSpPr>
            <p:spPr>
              <a:xfrm>
                <a:off x="4784" y="124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73" name="Google Shape;2273;p23"/>
              <p:cNvSpPr/>
              <p:nvPr/>
            </p:nvSpPr>
            <p:spPr>
              <a:xfrm>
                <a:off x="4783" y="1240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74" name="Google Shape;2274;p23"/>
              <p:cNvCxnSpPr/>
              <p:nvPr/>
            </p:nvCxnSpPr>
            <p:spPr>
              <a:xfrm>
                <a:off x="4814" y="1281"/>
                <a:ext cx="0" cy="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5" name="Google Shape;2275;p23"/>
              <p:cNvCxnSpPr/>
              <p:nvPr/>
            </p:nvCxnSpPr>
            <p:spPr>
              <a:xfrm>
                <a:off x="4799" y="1290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6" name="Google Shape;2276;p23"/>
              <p:cNvCxnSpPr/>
              <p:nvPr/>
            </p:nvCxnSpPr>
            <p:spPr>
              <a:xfrm rot="10800000">
                <a:off x="4814" y="1273"/>
                <a:ext cx="0" cy="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7" name="Google Shape;2277;p23"/>
              <p:cNvCxnSpPr/>
              <p:nvPr/>
            </p:nvCxnSpPr>
            <p:spPr>
              <a:xfrm>
                <a:off x="4799" y="127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78" name="Google Shape;2278;p23"/>
              <p:cNvSpPr/>
              <p:nvPr/>
            </p:nvSpPr>
            <p:spPr>
              <a:xfrm>
                <a:off x="4798" y="1265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79" name="Google Shape;2279;p23"/>
              <p:cNvCxnSpPr/>
              <p:nvPr/>
            </p:nvCxnSpPr>
            <p:spPr>
              <a:xfrm>
                <a:off x="4830" y="1249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0" name="Google Shape;2280;p23"/>
              <p:cNvCxnSpPr/>
              <p:nvPr/>
            </p:nvCxnSpPr>
            <p:spPr>
              <a:xfrm>
                <a:off x="4815" y="1265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1" name="Google Shape;2281;p23"/>
              <p:cNvCxnSpPr/>
              <p:nvPr/>
            </p:nvCxnSpPr>
            <p:spPr>
              <a:xfrm rot="10800000">
                <a:off x="4830" y="1233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2" name="Google Shape;2282;p23"/>
              <p:cNvCxnSpPr/>
              <p:nvPr/>
            </p:nvCxnSpPr>
            <p:spPr>
              <a:xfrm>
                <a:off x="4815" y="1233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83" name="Google Shape;2283;p23"/>
              <p:cNvSpPr/>
              <p:nvPr/>
            </p:nvSpPr>
            <p:spPr>
              <a:xfrm>
                <a:off x="4814" y="1233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4" name="Google Shape;2284;p23"/>
              <p:cNvSpPr/>
              <p:nvPr/>
            </p:nvSpPr>
            <p:spPr>
              <a:xfrm>
                <a:off x="4830" y="1272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5" name="Google Shape;2285;p23"/>
              <p:cNvSpPr/>
              <p:nvPr/>
            </p:nvSpPr>
            <p:spPr>
              <a:xfrm>
                <a:off x="4845" y="1272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6" name="Google Shape;2286;p23"/>
              <p:cNvSpPr/>
              <p:nvPr/>
            </p:nvSpPr>
            <p:spPr>
              <a:xfrm>
                <a:off x="4861" y="1272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7" name="Google Shape;2287;p23"/>
              <p:cNvSpPr/>
              <p:nvPr/>
            </p:nvSpPr>
            <p:spPr>
              <a:xfrm>
                <a:off x="4876" y="1272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88" name="Google Shape;2288;p23"/>
              <p:cNvCxnSpPr/>
              <p:nvPr/>
            </p:nvCxnSpPr>
            <p:spPr>
              <a:xfrm>
                <a:off x="4908" y="1308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9" name="Google Shape;2289;p23"/>
              <p:cNvCxnSpPr/>
              <p:nvPr/>
            </p:nvCxnSpPr>
            <p:spPr>
              <a:xfrm>
                <a:off x="4893" y="1314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0" name="Google Shape;2290;p23"/>
              <p:cNvCxnSpPr/>
              <p:nvPr/>
            </p:nvCxnSpPr>
            <p:spPr>
              <a:xfrm rot="10800000">
                <a:off x="4908" y="1302"/>
                <a:ext cx="0" cy="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1" name="Google Shape;2291;p23"/>
              <p:cNvCxnSpPr/>
              <p:nvPr/>
            </p:nvCxnSpPr>
            <p:spPr>
              <a:xfrm>
                <a:off x="4893" y="1302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92" name="Google Shape;2292;p23"/>
              <p:cNvSpPr/>
              <p:nvPr/>
            </p:nvSpPr>
            <p:spPr>
              <a:xfrm>
                <a:off x="4892" y="1292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93" name="Google Shape;2293;p23"/>
              <p:cNvCxnSpPr/>
              <p:nvPr/>
            </p:nvCxnSpPr>
            <p:spPr>
              <a:xfrm>
                <a:off x="4924" y="1374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4" name="Google Shape;2294;p23"/>
              <p:cNvCxnSpPr/>
              <p:nvPr/>
            </p:nvCxnSpPr>
            <p:spPr>
              <a:xfrm>
                <a:off x="4909" y="139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5" name="Google Shape;2295;p23"/>
              <p:cNvCxnSpPr/>
              <p:nvPr/>
            </p:nvCxnSpPr>
            <p:spPr>
              <a:xfrm rot="10800000">
                <a:off x="4924" y="1358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6" name="Google Shape;2296;p23"/>
              <p:cNvCxnSpPr/>
              <p:nvPr/>
            </p:nvCxnSpPr>
            <p:spPr>
              <a:xfrm>
                <a:off x="4909" y="1358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97" name="Google Shape;2297;p23"/>
              <p:cNvSpPr/>
              <p:nvPr/>
            </p:nvSpPr>
            <p:spPr>
              <a:xfrm>
                <a:off x="4908" y="135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98" name="Google Shape;2298;p23"/>
              <p:cNvCxnSpPr/>
              <p:nvPr/>
            </p:nvCxnSpPr>
            <p:spPr>
              <a:xfrm>
                <a:off x="4939" y="1440"/>
                <a:ext cx="0" cy="2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9" name="Google Shape;2299;p23"/>
              <p:cNvCxnSpPr/>
              <p:nvPr/>
            </p:nvCxnSpPr>
            <p:spPr>
              <a:xfrm>
                <a:off x="4924" y="1463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0" name="Google Shape;2300;p23"/>
              <p:cNvCxnSpPr/>
              <p:nvPr/>
            </p:nvCxnSpPr>
            <p:spPr>
              <a:xfrm rot="10800000">
                <a:off x="4939" y="1416"/>
                <a:ext cx="0" cy="2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1" name="Google Shape;2301;p23"/>
              <p:cNvCxnSpPr/>
              <p:nvPr/>
            </p:nvCxnSpPr>
            <p:spPr>
              <a:xfrm>
                <a:off x="4924" y="1416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302" name="Google Shape;2302;p23"/>
              <p:cNvSpPr/>
              <p:nvPr/>
            </p:nvSpPr>
            <p:spPr>
              <a:xfrm>
                <a:off x="4923" y="1423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3" name="Google Shape;2303;p23"/>
              <p:cNvSpPr/>
              <p:nvPr/>
            </p:nvSpPr>
            <p:spPr>
              <a:xfrm>
                <a:off x="4939" y="1404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4" name="Google Shape;2304;p23"/>
              <p:cNvSpPr/>
              <p:nvPr/>
            </p:nvSpPr>
            <p:spPr>
              <a:xfrm>
                <a:off x="4955" y="1404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305" name="Google Shape;2305;p23"/>
              <p:cNvCxnSpPr/>
              <p:nvPr/>
            </p:nvCxnSpPr>
            <p:spPr>
              <a:xfrm>
                <a:off x="4987" y="1383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6" name="Google Shape;2306;p23"/>
              <p:cNvCxnSpPr/>
              <p:nvPr/>
            </p:nvCxnSpPr>
            <p:spPr>
              <a:xfrm>
                <a:off x="4971" y="1399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7" name="Google Shape;2307;p23"/>
              <p:cNvCxnSpPr/>
              <p:nvPr/>
            </p:nvCxnSpPr>
            <p:spPr>
              <a:xfrm rot="10800000">
                <a:off x="4987" y="1368"/>
                <a:ext cx="0" cy="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8" name="Google Shape;2308;p23"/>
              <p:cNvCxnSpPr/>
              <p:nvPr/>
            </p:nvCxnSpPr>
            <p:spPr>
              <a:xfrm>
                <a:off x="4971" y="1368"/>
                <a:ext cx="3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309" name="Google Shape;2309;p23"/>
              <p:cNvSpPr/>
              <p:nvPr/>
            </p:nvSpPr>
            <p:spPr>
              <a:xfrm>
                <a:off x="4970" y="1367"/>
                <a:ext cx="32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310" name="Google Shape;2310;p23"/>
              <p:cNvCxnSpPr/>
              <p:nvPr/>
            </p:nvCxnSpPr>
            <p:spPr>
              <a:xfrm>
                <a:off x="5002" y="1318"/>
                <a:ext cx="0" cy="2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1" name="Google Shape;2311;p23"/>
              <p:cNvCxnSpPr/>
              <p:nvPr/>
            </p:nvCxnSpPr>
            <p:spPr>
              <a:xfrm>
                <a:off x="4987" y="1340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2" name="Google Shape;2312;p23"/>
              <p:cNvCxnSpPr/>
              <p:nvPr/>
            </p:nvCxnSpPr>
            <p:spPr>
              <a:xfrm rot="10800000">
                <a:off x="5002" y="1296"/>
                <a:ext cx="0" cy="2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3" name="Google Shape;2313;p23"/>
              <p:cNvCxnSpPr/>
              <p:nvPr/>
            </p:nvCxnSpPr>
            <p:spPr>
              <a:xfrm>
                <a:off x="4987" y="1296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314" name="Google Shape;2314;p23"/>
              <p:cNvSpPr/>
              <p:nvPr/>
            </p:nvSpPr>
            <p:spPr>
              <a:xfrm>
                <a:off x="4986" y="1302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5" name="Google Shape;2315;p23"/>
              <p:cNvSpPr/>
              <p:nvPr/>
            </p:nvSpPr>
            <p:spPr>
              <a:xfrm>
                <a:off x="5001" y="1311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6" name="Google Shape;2316;p23"/>
              <p:cNvSpPr/>
              <p:nvPr/>
            </p:nvSpPr>
            <p:spPr>
              <a:xfrm>
                <a:off x="5017" y="1311"/>
                <a:ext cx="32" cy="3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317" name="Google Shape;2317;p23"/>
              <p:cNvCxnSpPr/>
              <p:nvPr/>
            </p:nvCxnSpPr>
            <p:spPr>
              <a:xfrm>
                <a:off x="5049" y="1313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8" name="Google Shape;2318;p23"/>
              <p:cNvCxnSpPr/>
              <p:nvPr/>
            </p:nvCxnSpPr>
            <p:spPr>
              <a:xfrm>
                <a:off x="5034" y="1329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9" name="Google Shape;2319;p23"/>
              <p:cNvCxnSpPr/>
              <p:nvPr/>
            </p:nvCxnSpPr>
            <p:spPr>
              <a:xfrm rot="10800000">
                <a:off x="5049" y="1297"/>
                <a:ext cx="0" cy="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0" name="Google Shape;2320;p23"/>
              <p:cNvCxnSpPr/>
              <p:nvPr/>
            </p:nvCxnSpPr>
            <p:spPr>
              <a:xfrm>
                <a:off x="5034" y="1297"/>
                <a:ext cx="3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321" name="Google Shape;2321;p23"/>
              <p:cNvSpPr/>
              <p:nvPr/>
            </p:nvSpPr>
            <p:spPr>
              <a:xfrm>
                <a:off x="5033" y="1296"/>
                <a:ext cx="31" cy="32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22" name="Google Shape;2322;p23"/>
            <p:cNvCxnSpPr/>
            <p:nvPr/>
          </p:nvCxnSpPr>
          <p:spPr>
            <a:xfrm>
              <a:off x="5065" y="1327"/>
              <a:ext cx="0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3" name="Google Shape;2323;p23"/>
            <p:cNvCxnSpPr/>
            <p:nvPr/>
          </p:nvCxnSpPr>
          <p:spPr>
            <a:xfrm>
              <a:off x="5050" y="1339"/>
              <a:ext cx="3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4" name="Google Shape;2324;p23"/>
            <p:cNvCxnSpPr/>
            <p:nvPr/>
          </p:nvCxnSpPr>
          <p:spPr>
            <a:xfrm rot="10800000">
              <a:off x="5065" y="1316"/>
              <a:ext cx="0" cy="1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5" name="Google Shape;2325;p23"/>
            <p:cNvCxnSpPr/>
            <p:nvPr/>
          </p:nvCxnSpPr>
          <p:spPr>
            <a:xfrm>
              <a:off x="5050" y="1316"/>
              <a:ext cx="3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26" name="Google Shape;2326;p23"/>
            <p:cNvSpPr/>
            <p:nvPr/>
          </p:nvSpPr>
          <p:spPr>
            <a:xfrm>
              <a:off x="5049" y="1311"/>
              <a:ext cx="31" cy="32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27" name="Google Shape;2327;p23"/>
            <p:cNvCxnSpPr/>
            <p:nvPr/>
          </p:nvCxnSpPr>
          <p:spPr>
            <a:xfrm>
              <a:off x="5080" y="1264"/>
              <a:ext cx="0" cy="1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8" name="Google Shape;2328;p23"/>
            <p:cNvCxnSpPr/>
            <p:nvPr/>
          </p:nvCxnSpPr>
          <p:spPr>
            <a:xfrm>
              <a:off x="5065" y="1274"/>
              <a:ext cx="31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9" name="Google Shape;2329;p23"/>
            <p:cNvCxnSpPr/>
            <p:nvPr/>
          </p:nvCxnSpPr>
          <p:spPr>
            <a:xfrm rot="10800000">
              <a:off x="5080" y="1254"/>
              <a:ext cx="0" cy="1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0" name="Google Shape;2330;p23"/>
            <p:cNvCxnSpPr/>
            <p:nvPr/>
          </p:nvCxnSpPr>
          <p:spPr>
            <a:xfrm>
              <a:off x="5065" y="1254"/>
              <a:ext cx="31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31" name="Google Shape;2331;p23"/>
            <p:cNvSpPr/>
            <p:nvPr/>
          </p:nvSpPr>
          <p:spPr>
            <a:xfrm>
              <a:off x="5064" y="1247"/>
              <a:ext cx="32" cy="32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32" name="Google Shape;2332;p23"/>
            <p:cNvCxnSpPr/>
            <p:nvPr/>
          </p:nvCxnSpPr>
          <p:spPr>
            <a:xfrm>
              <a:off x="5096" y="1248"/>
              <a:ext cx="0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3" name="Google Shape;2333;p23"/>
            <p:cNvCxnSpPr/>
            <p:nvPr/>
          </p:nvCxnSpPr>
          <p:spPr>
            <a:xfrm>
              <a:off x="5081" y="1260"/>
              <a:ext cx="3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4" name="Google Shape;2334;p23"/>
            <p:cNvCxnSpPr/>
            <p:nvPr/>
          </p:nvCxnSpPr>
          <p:spPr>
            <a:xfrm rot="10800000">
              <a:off x="5096" y="1236"/>
              <a:ext cx="0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5" name="Google Shape;2335;p23"/>
            <p:cNvCxnSpPr/>
            <p:nvPr/>
          </p:nvCxnSpPr>
          <p:spPr>
            <a:xfrm>
              <a:off x="5081" y="1236"/>
              <a:ext cx="3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36" name="Google Shape;2336;p23"/>
            <p:cNvSpPr/>
            <p:nvPr/>
          </p:nvSpPr>
          <p:spPr>
            <a:xfrm>
              <a:off x="5080" y="1232"/>
              <a:ext cx="32" cy="31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37" name="Google Shape;2337;p23"/>
            <p:cNvCxnSpPr/>
            <p:nvPr/>
          </p:nvCxnSpPr>
          <p:spPr>
            <a:xfrm>
              <a:off x="5111" y="1357"/>
              <a:ext cx="0" cy="1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8" name="Google Shape;2338;p23"/>
            <p:cNvCxnSpPr/>
            <p:nvPr/>
          </p:nvCxnSpPr>
          <p:spPr>
            <a:xfrm>
              <a:off x="5096" y="1373"/>
              <a:ext cx="31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9" name="Google Shape;2339;p23"/>
            <p:cNvCxnSpPr/>
            <p:nvPr/>
          </p:nvCxnSpPr>
          <p:spPr>
            <a:xfrm rot="10800000">
              <a:off x="5111" y="1341"/>
              <a:ext cx="0" cy="1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0" name="Google Shape;2340;p23"/>
            <p:cNvCxnSpPr/>
            <p:nvPr/>
          </p:nvCxnSpPr>
          <p:spPr>
            <a:xfrm>
              <a:off x="5096" y="1341"/>
              <a:ext cx="31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41" name="Google Shape;2341;p23"/>
            <p:cNvSpPr/>
            <p:nvPr/>
          </p:nvSpPr>
          <p:spPr>
            <a:xfrm>
              <a:off x="5095" y="1340"/>
              <a:ext cx="32" cy="32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2" name="Google Shape;2342;p23"/>
          <p:cNvSpPr/>
          <p:nvPr/>
        </p:nvSpPr>
        <p:spPr>
          <a:xfrm>
            <a:off x="5732701" y="6298896"/>
            <a:ext cx="274378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Boucek et al 2017 In press Global Change Biology </a:t>
            </a:r>
            <a:endParaRPr/>
          </a:p>
        </p:txBody>
      </p:sp>
      <p:pic>
        <p:nvPicPr>
          <p:cNvPr id="2343" name="Google Shape;234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3307" y="1432055"/>
            <a:ext cx="4353379" cy="33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4" name="Google Shape;2344;p23"/>
          <p:cNvSpPr/>
          <p:nvPr/>
        </p:nvSpPr>
        <p:spPr>
          <a:xfrm>
            <a:off x="400543" y="299166"/>
            <a:ext cx="52742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Snook use river varies across time </a:t>
            </a:r>
            <a:endParaRPr b="1" i="1" sz="1600">
              <a:solidFill>
                <a:srgbClr val="FFE59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5" name="Google Shape;2345;p23"/>
          <p:cNvSpPr/>
          <p:nvPr/>
        </p:nvSpPr>
        <p:spPr>
          <a:xfrm rot="-1198563">
            <a:off x="5812443" y="3260730"/>
            <a:ext cx="1315243" cy="698471"/>
          </a:xfrm>
          <a:prstGeom prst="ellipse">
            <a:avLst/>
          </a:prstGeom>
          <a:solidFill>
            <a:srgbClr val="5B9BD5">
              <a:alpha val="30588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6" name="Google Shape;2346;p23"/>
          <p:cNvSpPr/>
          <p:nvPr/>
        </p:nvSpPr>
        <p:spPr>
          <a:xfrm rot="-1198563">
            <a:off x="7104464" y="2538571"/>
            <a:ext cx="895668" cy="840113"/>
          </a:xfrm>
          <a:prstGeom prst="ellipse">
            <a:avLst/>
          </a:prstGeom>
          <a:solidFill>
            <a:srgbClr val="4FD1FF">
              <a:alpha val="30588"/>
            </a:srgbClr>
          </a:solidFill>
          <a:ln cap="flat" cmpd="sng" w="12700">
            <a:solidFill>
              <a:srgbClr val="4FD1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7" name="Google Shape;2347;p23"/>
          <p:cNvSpPr/>
          <p:nvPr/>
        </p:nvSpPr>
        <p:spPr>
          <a:xfrm rot="-1198563">
            <a:off x="8012017" y="2184624"/>
            <a:ext cx="1271277" cy="774518"/>
          </a:xfrm>
          <a:prstGeom prst="ellipse">
            <a:avLst/>
          </a:prstGeom>
          <a:solidFill>
            <a:srgbClr val="92D050">
              <a:alpha val="30588"/>
            </a:srgbClr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48" name="Google Shape;2348;p23"/>
          <p:cNvCxnSpPr/>
          <p:nvPr/>
        </p:nvCxnSpPr>
        <p:spPr>
          <a:xfrm flipH="1" rot="10800000">
            <a:off x="1084521" y="2159254"/>
            <a:ext cx="3539877" cy="192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349" name="Google Shape;2349;p23"/>
          <p:cNvCxnSpPr/>
          <p:nvPr/>
        </p:nvCxnSpPr>
        <p:spPr>
          <a:xfrm flipH="1" rot="10800000">
            <a:off x="1070618" y="3618348"/>
            <a:ext cx="3539877" cy="192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350" name="Google Shape;2350;p23"/>
          <p:cNvCxnSpPr/>
          <p:nvPr/>
        </p:nvCxnSpPr>
        <p:spPr>
          <a:xfrm flipH="1" rot="10800000">
            <a:off x="1096641" y="5190026"/>
            <a:ext cx="3539877" cy="192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" name="Google Shape;235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5475" y="2083403"/>
            <a:ext cx="4403090" cy="329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6175" y="2096691"/>
            <a:ext cx="4725977" cy="36518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8" name="Google Shape;2358;p24"/>
          <p:cNvGrpSpPr/>
          <p:nvPr/>
        </p:nvGrpSpPr>
        <p:grpSpPr>
          <a:xfrm>
            <a:off x="-6164370" y="857250"/>
            <a:ext cx="4314827" cy="3373042"/>
            <a:chOff x="611" y="974"/>
            <a:chExt cx="3624" cy="2833"/>
          </a:xfrm>
        </p:grpSpPr>
        <p:cxnSp>
          <p:nvCxnSpPr>
            <p:cNvPr id="2359" name="Google Shape;2359;p24"/>
            <p:cNvCxnSpPr/>
            <p:nvPr/>
          </p:nvCxnSpPr>
          <p:spPr>
            <a:xfrm>
              <a:off x="916" y="3691"/>
              <a:ext cx="3319" cy="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0" name="Google Shape;2360;p24"/>
            <p:cNvCxnSpPr/>
            <p:nvPr/>
          </p:nvCxnSpPr>
          <p:spPr>
            <a:xfrm flipH="1" rot="10800000">
              <a:off x="916" y="3691"/>
              <a:ext cx="1" cy="3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1" name="Google Shape;2361;p24"/>
            <p:cNvCxnSpPr/>
            <p:nvPr/>
          </p:nvCxnSpPr>
          <p:spPr>
            <a:xfrm flipH="1" rot="10800000">
              <a:off x="1197" y="3691"/>
              <a:ext cx="1" cy="3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2" name="Google Shape;2362;p24"/>
            <p:cNvCxnSpPr/>
            <p:nvPr/>
          </p:nvCxnSpPr>
          <p:spPr>
            <a:xfrm flipH="1" rot="10800000">
              <a:off x="1479" y="3691"/>
              <a:ext cx="1" cy="3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3" name="Google Shape;2363;p24"/>
            <p:cNvCxnSpPr/>
            <p:nvPr/>
          </p:nvCxnSpPr>
          <p:spPr>
            <a:xfrm flipH="1" rot="10800000">
              <a:off x="1734" y="3691"/>
              <a:ext cx="1" cy="3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4" name="Google Shape;2364;p24"/>
            <p:cNvCxnSpPr/>
            <p:nvPr/>
          </p:nvCxnSpPr>
          <p:spPr>
            <a:xfrm flipH="1" rot="10800000">
              <a:off x="2015" y="3691"/>
              <a:ext cx="1" cy="3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5" name="Google Shape;2365;p24"/>
            <p:cNvCxnSpPr/>
            <p:nvPr/>
          </p:nvCxnSpPr>
          <p:spPr>
            <a:xfrm flipH="1" rot="10800000">
              <a:off x="2288" y="3691"/>
              <a:ext cx="1" cy="3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6" name="Google Shape;2366;p24"/>
            <p:cNvCxnSpPr/>
            <p:nvPr/>
          </p:nvCxnSpPr>
          <p:spPr>
            <a:xfrm flipH="1" rot="10800000">
              <a:off x="2570" y="3691"/>
              <a:ext cx="2" cy="3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7" name="Google Shape;2367;p24"/>
            <p:cNvCxnSpPr/>
            <p:nvPr/>
          </p:nvCxnSpPr>
          <p:spPr>
            <a:xfrm flipH="1" rot="10800000">
              <a:off x="2844" y="3691"/>
              <a:ext cx="1" cy="3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8" name="Google Shape;2368;p24"/>
            <p:cNvCxnSpPr/>
            <p:nvPr/>
          </p:nvCxnSpPr>
          <p:spPr>
            <a:xfrm flipH="1" rot="10800000">
              <a:off x="3125" y="3691"/>
              <a:ext cx="1" cy="3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9" name="Google Shape;2369;p24"/>
            <p:cNvCxnSpPr/>
            <p:nvPr/>
          </p:nvCxnSpPr>
          <p:spPr>
            <a:xfrm flipH="1" rot="10800000">
              <a:off x="3407" y="3691"/>
              <a:ext cx="2" cy="3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0" name="Google Shape;2370;p24"/>
            <p:cNvCxnSpPr/>
            <p:nvPr/>
          </p:nvCxnSpPr>
          <p:spPr>
            <a:xfrm rot="10800000">
              <a:off x="3680" y="3691"/>
              <a:ext cx="0" cy="3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1" name="Google Shape;2371;p24"/>
            <p:cNvCxnSpPr/>
            <p:nvPr/>
          </p:nvCxnSpPr>
          <p:spPr>
            <a:xfrm flipH="1" rot="10800000">
              <a:off x="3961" y="3691"/>
              <a:ext cx="2" cy="3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2" name="Google Shape;2372;p24"/>
            <p:cNvCxnSpPr/>
            <p:nvPr/>
          </p:nvCxnSpPr>
          <p:spPr>
            <a:xfrm rot="10800000">
              <a:off x="4235" y="3691"/>
              <a:ext cx="0" cy="3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3" name="Google Shape;2373;p24"/>
            <p:cNvCxnSpPr/>
            <p:nvPr/>
          </p:nvCxnSpPr>
          <p:spPr>
            <a:xfrm>
              <a:off x="916" y="1090"/>
              <a:ext cx="331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4" name="Google Shape;2374;p24"/>
            <p:cNvCxnSpPr/>
            <p:nvPr/>
          </p:nvCxnSpPr>
          <p:spPr>
            <a:xfrm flipH="1" rot="10800000">
              <a:off x="916" y="1090"/>
              <a:ext cx="1" cy="260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5" name="Google Shape;2375;p24"/>
            <p:cNvCxnSpPr/>
            <p:nvPr/>
          </p:nvCxnSpPr>
          <p:spPr>
            <a:xfrm>
              <a:off x="882" y="3691"/>
              <a:ext cx="34" cy="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6" name="Google Shape;2376;p24"/>
            <p:cNvCxnSpPr/>
            <p:nvPr/>
          </p:nvCxnSpPr>
          <p:spPr>
            <a:xfrm>
              <a:off x="882" y="3432"/>
              <a:ext cx="3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7" name="Google Shape;2377;p24"/>
            <p:cNvCxnSpPr/>
            <p:nvPr/>
          </p:nvCxnSpPr>
          <p:spPr>
            <a:xfrm>
              <a:off x="882" y="3171"/>
              <a:ext cx="3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8" name="Google Shape;2378;p24"/>
            <p:cNvCxnSpPr/>
            <p:nvPr/>
          </p:nvCxnSpPr>
          <p:spPr>
            <a:xfrm>
              <a:off x="882" y="2911"/>
              <a:ext cx="3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9" name="Google Shape;2379;p24"/>
            <p:cNvCxnSpPr/>
            <p:nvPr/>
          </p:nvCxnSpPr>
          <p:spPr>
            <a:xfrm>
              <a:off x="882" y="2651"/>
              <a:ext cx="3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0" name="Google Shape;2380;p24"/>
            <p:cNvCxnSpPr/>
            <p:nvPr/>
          </p:nvCxnSpPr>
          <p:spPr>
            <a:xfrm>
              <a:off x="882" y="2390"/>
              <a:ext cx="3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1" name="Google Shape;2381;p24"/>
            <p:cNvCxnSpPr/>
            <p:nvPr/>
          </p:nvCxnSpPr>
          <p:spPr>
            <a:xfrm>
              <a:off x="882" y="2130"/>
              <a:ext cx="3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2" name="Google Shape;2382;p24"/>
            <p:cNvCxnSpPr/>
            <p:nvPr/>
          </p:nvCxnSpPr>
          <p:spPr>
            <a:xfrm>
              <a:off x="882" y="1870"/>
              <a:ext cx="34" cy="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3" name="Google Shape;2383;p24"/>
            <p:cNvCxnSpPr/>
            <p:nvPr/>
          </p:nvCxnSpPr>
          <p:spPr>
            <a:xfrm>
              <a:off x="882" y="1610"/>
              <a:ext cx="34" cy="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4" name="Google Shape;2384;p24"/>
            <p:cNvCxnSpPr/>
            <p:nvPr/>
          </p:nvCxnSpPr>
          <p:spPr>
            <a:xfrm>
              <a:off x="882" y="1349"/>
              <a:ext cx="34" cy="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5" name="Google Shape;2385;p24"/>
            <p:cNvCxnSpPr/>
            <p:nvPr/>
          </p:nvCxnSpPr>
          <p:spPr>
            <a:xfrm>
              <a:off x="882" y="1090"/>
              <a:ext cx="34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86" name="Google Shape;2386;p24"/>
            <p:cNvSpPr/>
            <p:nvPr/>
          </p:nvSpPr>
          <p:spPr>
            <a:xfrm>
              <a:off x="703" y="3574"/>
              <a:ext cx="108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87" name="Google Shape;2387;p24"/>
            <p:cNvSpPr/>
            <p:nvPr/>
          </p:nvSpPr>
          <p:spPr>
            <a:xfrm>
              <a:off x="620" y="3056"/>
              <a:ext cx="215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10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88" name="Google Shape;2388;p24"/>
            <p:cNvSpPr/>
            <p:nvPr/>
          </p:nvSpPr>
          <p:spPr>
            <a:xfrm>
              <a:off x="620" y="2536"/>
              <a:ext cx="215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15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89" name="Google Shape;2389;p24"/>
            <p:cNvSpPr/>
            <p:nvPr/>
          </p:nvSpPr>
          <p:spPr>
            <a:xfrm>
              <a:off x="620" y="2015"/>
              <a:ext cx="215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20</a:t>
              </a:r>
              <a:endParaRPr/>
            </a:p>
          </p:txBody>
        </p:sp>
        <p:sp>
          <p:nvSpPr>
            <p:cNvPr id="2390" name="Google Shape;2390;p24"/>
            <p:cNvSpPr/>
            <p:nvPr/>
          </p:nvSpPr>
          <p:spPr>
            <a:xfrm>
              <a:off x="620" y="1495"/>
              <a:ext cx="215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25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91" name="Google Shape;2391;p24"/>
            <p:cNvSpPr/>
            <p:nvPr/>
          </p:nvSpPr>
          <p:spPr>
            <a:xfrm>
              <a:off x="611" y="974"/>
              <a:ext cx="215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30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2392" name="Google Shape;2392;p24"/>
            <p:cNvCxnSpPr/>
            <p:nvPr/>
          </p:nvCxnSpPr>
          <p:spPr>
            <a:xfrm rot="10800000">
              <a:off x="4235" y="1090"/>
              <a:ext cx="0" cy="260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3" name="Google Shape;2393;p24"/>
            <p:cNvCxnSpPr/>
            <p:nvPr/>
          </p:nvCxnSpPr>
          <p:spPr>
            <a:xfrm>
              <a:off x="916" y="1313"/>
              <a:ext cx="5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94" name="Google Shape;2394;p24"/>
            <p:cNvSpPr/>
            <p:nvPr/>
          </p:nvSpPr>
          <p:spPr>
            <a:xfrm>
              <a:off x="895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95" name="Google Shape;2395;p24"/>
            <p:cNvSpPr/>
            <p:nvPr/>
          </p:nvSpPr>
          <p:spPr>
            <a:xfrm>
              <a:off x="895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96" name="Google Shape;2396;p24"/>
            <p:cNvSpPr/>
            <p:nvPr/>
          </p:nvSpPr>
          <p:spPr>
            <a:xfrm>
              <a:off x="895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97" name="Google Shape;2397;p24"/>
            <p:cNvSpPr/>
            <p:nvPr/>
          </p:nvSpPr>
          <p:spPr>
            <a:xfrm>
              <a:off x="895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98" name="Google Shape;2398;p24"/>
            <p:cNvSpPr/>
            <p:nvPr/>
          </p:nvSpPr>
          <p:spPr>
            <a:xfrm>
              <a:off x="895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99" name="Google Shape;2399;p24"/>
            <p:cNvSpPr/>
            <p:nvPr/>
          </p:nvSpPr>
          <p:spPr>
            <a:xfrm>
              <a:off x="895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00" name="Google Shape;2400;p24"/>
            <p:cNvSpPr/>
            <p:nvPr/>
          </p:nvSpPr>
          <p:spPr>
            <a:xfrm>
              <a:off x="895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01" name="Google Shape;2401;p24"/>
            <p:cNvSpPr/>
            <p:nvPr/>
          </p:nvSpPr>
          <p:spPr>
            <a:xfrm>
              <a:off x="895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02" name="Google Shape;2402;p24"/>
            <p:cNvSpPr/>
            <p:nvPr/>
          </p:nvSpPr>
          <p:spPr>
            <a:xfrm>
              <a:off x="898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03" name="Google Shape;2403;p24"/>
            <p:cNvSpPr/>
            <p:nvPr/>
          </p:nvSpPr>
          <p:spPr>
            <a:xfrm>
              <a:off x="898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04" name="Google Shape;2404;p24"/>
            <p:cNvSpPr/>
            <p:nvPr/>
          </p:nvSpPr>
          <p:spPr>
            <a:xfrm>
              <a:off x="915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05" name="Google Shape;2405;p24"/>
            <p:cNvSpPr/>
            <p:nvPr/>
          </p:nvSpPr>
          <p:spPr>
            <a:xfrm>
              <a:off x="915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06" name="Google Shape;2406;p24"/>
            <p:cNvSpPr/>
            <p:nvPr/>
          </p:nvSpPr>
          <p:spPr>
            <a:xfrm>
              <a:off x="915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07" name="Google Shape;2407;p24"/>
            <p:cNvSpPr/>
            <p:nvPr/>
          </p:nvSpPr>
          <p:spPr>
            <a:xfrm>
              <a:off x="915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08" name="Google Shape;2408;p24"/>
            <p:cNvSpPr/>
            <p:nvPr/>
          </p:nvSpPr>
          <p:spPr>
            <a:xfrm>
              <a:off x="916" y="1285"/>
              <a:ext cx="47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09" name="Google Shape;2409;p24"/>
            <p:cNvSpPr/>
            <p:nvPr/>
          </p:nvSpPr>
          <p:spPr>
            <a:xfrm>
              <a:off x="916" y="1285"/>
              <a:ext cx="47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10" name="Google Shape;2410;p24"/>
            <p:cNvSpPr/>
            <p:nvPr/>
          </p:nvSpPr>
          <p:spPr>
            <a:xfrm>
              <a:off x="916" y="1285"/>
              <a:ext cx="47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11" name="Google Shape;2411;p24"/>
            <p:cNvSpPr/>
            <p:nvPr/>
          </p:nvSpPr>
          <p:spPr>
            <a:xfrm>
              <a:off x="916" y="1285"/>
              <a:ext cx="47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12" name="Google Shape;2412;p24"/>
            <p:cNvSpPr/>
            <p:nvPr/>
          </p:nvSpPr>
          <p:spPr>
            <a:xfrm>
              <a:off x="916" y="1285"/>
              <a:ext cx="47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13" name="Google Shape;2413;p24"/>
            <p:cNvSpPr/>
            <p:nvPr/>
          </p:nvSpPr>
          <p:spPr>
            <a:xfrm>
              <a:off x="916" y="1285"/>
              <a:ext cx="47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14" name="Google Shape;2414;p24"/>
            <p:cNvSpPr/>
            <p:nvPr/>
          </p:nvSpPr>
          <p:spPr>
            <a:xfrm>
              <a:off x="916" y="1285"/>
              <a:ext cx="47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15" name="Google Shape;2415;p24"/>
            <p:cNvSpPr/>
            <p:nvPr/>
          </p:nvSpPr>
          <p:spPr>
            <a:xfrm>
              <a:off x="916" y="1285"/>
              <a:ext cx="47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16" name="Google Shape;2416;p24"/>
            <p:cNvSpPr/>
            <p:nvPr/>
          </p:nvSpPr>
          <p:spPr>
            <a:xfrm>
              <a:off x="916" y="1285"/>
              <a:ext cx="47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17" name="Google Shape;2417;p24"/>
            <p:cNvSpPr/>
            <p:nvPr/>
          </p:nvSpPr>
          <p:spPr>
            <a:xfrm>
              <a:off x="916" y="1285"/>
              <a:ext cx="47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18" name="Google Shape;2418;p24"/>
            <p:cNvSpPr/>
            <p:nvPr/>
          </p:nvSpPr>
          <p:spPr>
            <a:xfrm>
              <a:off x="917" y="1285"/>
              <a:ext cx="47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19" name="Google Shape;2419;p24"/>
            <p:cNvSpPr/>
            <p:nvPr/>
          </p:nvSpPr>
          <p:spPr>
            <a:xfrm>
              <a:off x="917" y="1285"/>
              <a:ext cx="47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20" name="Google Shape;2420;p24"/>
            <p:cNvSpPr/>
            <p:nvPr/>
          </p:nvSpPr>
          <p:spPr>
            <a:xfrm>
              <a:off x="922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21" name="Google Shape;2421;p24"/>
            <p:cNvSpPr/>
            <p:nvPr/>
          </p:nvSpPr>
          <p:spPr>
            <a:xfrm>
              <a:off x="922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22" name="Google Shape;2422;p24"/>
            <p:cNvSpPr/>
            <p:nvPr/>
          </p:nvSpPr>
          <p:spPr>
            <a:xfrm>
              <a:off x="925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23" name="Google Shape;2423;p24"/>
            <p:cNvSpPr/>
            <p:nvPr/>
          </p:nvSpPr>
          <p:spPr>
            <a:xfrm>
              <a:off x="925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24" name="Google Shape;2424;p24"/>
            <p:cNvSpPr/>
            <p:nvPr/>
          </p:nvSpPr>
          <p:spPr>
            <a:xfrm>
              <a:off x="925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25" name="Google Shape;2425;p24"/>
            <p:cNvSpPr/>
            <p:nvPr/>
          </p:nvSpPr>
          <p:spPr>
            <a:xfrm>
              <a:off x="925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26" name="Google Shape;2426;p24"/>
            <p:cNvSpPr/>
            <p:nvPr/>
          </p:nvSpPr>
          <p:spPr>
            <a:xfrm>
              <a:off x="925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27" name="Google Shape;2427;p24"/>
            <p:cNvSpPr/>
            <p:nvPr/>
          </p:nvSpPr>
          <p:spPr>
            <a:xfrm>
              <a:off x="925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28" name="Google Shape;2428;p24"/>
            <p:cNvSpPr/>
            <p:nvPr/>
          </p:nvSpPr>
          <p:spPr>
            <a:xfrm>
              <a:off x="925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29" name="Google Shape;2429;p24"/>
            <p:cNvSpPr/>
            <p:nvPr/>
          </p:nvSpPr>
          <p:spPr>
            <a:xfrm>
              <a:off x="925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30" name="Google Shape;2430;p24"/>
            <p:cNvSpPr/>
            <p:nvPr/>
          </p:nvSpPr>
          <p:spPr>
            <a:xfrm>
              <a:off x="925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31" name="Google Shape;2431;p24"/>
            <p:cNvSpPr/>
            <p:nvPr/>
          </p:nvSpPr>
          <p:spPr>
            <a:xfrm>
              <a:off x="925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32" name="Google Shape;2432;p24"/>
            <p:cNvSpPr/>
            <p:nvPr/>
          </p:nvSpPr>
          <p:spPr>
            <a:xfrm>
              <a:off x="925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33" name="Google Shape;2433;p24"/>
            <p:cNvSpPr/>
            <p:nvPr/>
          </p:nvSpPr>
          <p:spPr>
            <a:xfrm>
              <a:off x="925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34" name="Google Shape;2434;p24"/>
            <p:cNvSpPr/>
            <p:nvPr/>
          </p:nvSpPr>
          <p:spPr>
            <a:xfrm>
              <a:off x="925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35" name="Google Shape;2435;p24"/>
            <p:cNvSpPr/>
            <p:nvPr/>
          </p:nvSpPr>
          <p:spPr>
            <a:xfrm>
              <a:off x="925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36" name="Google Shape;2436;p24"/>
            <p:cNvSpPr/>
            <p:nvPr/>
          </p:nvSpPr>
          <p:spPr>
            <a:xfrm>
              <a:off x="933" y="1285"/>
              <a:ext cx="47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37" name="Google Shape;2437;p24"/>
            <p:cNvSpPr/>
            <p:nvPr/>
          </p:nvSpPr>
          <p:spPr>
            <a:xfrm>
              <a:off x="933" y="1285"/>
              <a:ext cx="47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38" name="Google Shape;2438;p24"/>
            <p:cNvSpPr/>
            <p:nvPr/>
          </p:nvSpPr>
          <p:spPr>
            <a:xfrm>
              <a:off x="933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39" name="Google Shape;2439;p24"/>
            <p:cNvSpPr/>
            <p:nvPr/>
          </p:nvSpPr>
          <p:spPr>
            <a:xfrm>
              <a:off x="933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0" name="Google Shape;2440;p24"/>
            <p:cNvSpPr/>
            <p:nvPr/>
          </p:nvSpPr>
          <p:spPr>
            <a:xfrm>
              <a:off x="933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1" name="Google Shape;2441;p24"/>
            <p:cNvSpPr/>
            <p:nvPr/>
          </p:nvSpPr>
          <p:spPr>
            <a:xfrm>
              <a:off x="933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2" name="Google Shape;2442;p24"/>
            <p:cNvSpPr/>
            <p:nvPr/>
          </p:nvSpPr>
          <p:spPr>
            <a:xfrm>
              <a:off x="933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3" name="Google Shape;2443;p24"/>
            <p:cNvSpPr/>
            <p:nvPr/>
          </p:nvSpPr>
          <p:spPr>
            <a:xfrm>
              <a:off x="933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4" name="Google Shape;2444;p24"/>
            <p:cNvSpPr/>
            <p:nvPr/>
          </p:nvSpPr>
          <p:spPr>
            <a:xfrm>
              <a:off x="934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5" name="Google Shape;2445;p24"/>
            <p:cNvSpPr/>
            <p:nvPr/>
          </p:nvSpPr>
          <p:spPr>
            <a:xfrm>
              <a:off x="934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6" name="Google Shape;2446;p24"/>
            <p:cNvSpPr/>
            <p:nvPr/>
          </p:nvSpPr>
          <p:spPr>
            <a:xfrm>
              <a:off x="934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7" name="Google Shape;2447;p24"/>
            <p:cNvSpPr/>
            <p:nvPr/>
          </p:nvSpPr>
          <p:spPr>
            <a:xfrm>
              <a:off x="934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8" name="Google Shape;2448;p24"/>
            <p:cNvSpPr/>
            <p:nvPr/>
          </p:nvSpPr>
          <p:spPr>
            <a:xfrm>
              <a:off x="934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9" name="Google Shape;2449;p24"/>
            <p:cNvSpPr/>
            <p:nvPr/>
          </p:nvSpPr>
          <p:spPr>
            <a:xfrm>
              <a:off x="934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50" name="Google Shape;2450;p24"/>
            <p:cNvSpPr/>
            <p:nvPr/>
          </p:nvSpPr>
          <p:spPr>
            <a:xfrm>
              <a:off x="934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51" name="Google Shape;2451;p24"/>
            <p:cNvSpPr/>
            <p:nvPr/>
          </p:nvSpPr>
          <p:spPr>
            <a:xfrm>
              <a:off x="934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52" name="Google Shape;2452;p24"/>
            <p:cNvSpPr/>
            <p:nvPr/>
          </p:nvSpPr>
          <p:spPr>
            <a:xfrm>
              <a:off x="941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53" name="Google Shape;2453;p24"/>
            <p:cNvSpPr/>
            <p:nvPr/>
          </p:nvSpPr>
          <p:spPr>
            <a:xfrm>
              <a:off x="941" y="1285"/>
              <a:ext cx="47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54" name="Google Shape;2454;p24"/>
            <p:cNvSpPr/>
            <p:nvPr/>
          </p:nvSpPr>
          <p:spPr>
            <a:xfrm>
              <a:off x="941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55" name="Google Shape;2455;p24"/>
            <p:cNvSpPr/>
            <p:nvPr/>
          </p:nvSpPr>
          <p:spPr>
            <a:xfrm>
              <a:off x="941" y="1285"/>
              <a:ext cx="47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56" name="Google Shape;2456;p24"/>
            <p:cNvSpPr/>
            <p:nvPr/>
          </p:nvSpPr>
          <p:spPr>
            <a:xfrm>
              <a:off x="941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57" name="Google Shape;2457;p24"/>
            <p:cNvSpPr/>
            <p:nvPr/>
          </p:nvSpPr>
          <p:spPr>
            <a:xfrm>
              <a:off x="941" y="1285"/>
              <a:ext cx="47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58" name="Google Shape;2458;p24"/>
            <p:cNvSpPr/>
            <p:nvPr/>
          </p:nvSpPr>
          <p:spPr>
            <a:xfrm>
              <a:off x="941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59" name="Google Shape;2459;p24"/>
            <p:cNvSpPr/>
            <p:nvPr/>
          </p:nvSpPr>
          <p:spPr>
            <a:xfrm>
              <a:off x="941" y="1285"/>
              <a:ext cx="47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60" name="Google Shape;2460;p24"/>
            <p:cNvSpPr/>
            <p:nvPr/>
          </p:nvSpPr>
          <p:spPr>
            <a:xfrm>
              <a:off x="941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61" name="Google Shape;2461;p24"/>
            <p:cNvSpPr/>
            <p:nvPr/>
          </p:nvSpPr>
          <p:spPr>
            <a:xfrm>
              <a:off x="941" y="1285"/>
              <a:ext cx="47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62" name="Google Shape;2462;p24"/>
            <p:cNvSpPr/>
            <p:nvPr/>
          </p:nvSpPr>
          <p:spPr>
            <a:xfrm>
              <a:off x="943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63" name="Google Shape;2463;p24"/>
            <p:cNvSpPr/>
            <p:nvPr/>
          </p:nvSpPr>
          <p:spPr>
            <a:xfrm>
              <a:off x="943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64" name="Google Shape;2464;p24"/>
            <p:cNvSpPr/>
            <p:nvPr/>
          </p:nvSpPr>
          <p:spPr>
            <a:xfrm>
              <a:off x="943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65" name="Google Shape;2465;p24"/>
            <p:cNvSpPr/>
            <p:nvPr/>
          </p:nvSpPr>
          <p:spPr>
            <a:xfrm>
              <a:off x="943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66" name="Google Shape;2466;p24"/>
            <p:cNvSpPr/>
            <p:nvPr/>
          </p:nvSpPr>
          <p:spPr>
            <a:xfrm>
              <a:off x="943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67" name="Google Shape;2467;p24"/>
            <p:cNvSpPr/>
            <p:nvPr/>
          </p:nvSpPr>
          <p:spPr>
            <a:xfrm>
              <a:off x="943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68" name="Google Shape;2468;p24"/>
            <p:cNvSpPr/>
            <p:nvPr/>
          </p:nvSpPr>
          <p:spPr>
            <a:xfrm>
              <a:off x="943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69" name="Google Shape;2469;p24"/>
            <p:cNvSpPr/>
            <p:nvPr/>
          </p:nvSpPr>
          <p:spPr>
            <a:xfrm>
              <a:off x="943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70" name="Google Shape;2470;p24"/>
            <p:cNvSpPr/>
            <p:nvPr/>
          </p:nvSpPr>
          <p:spPr>
            <a:xfrm>
              <a:off x="943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71" name="Google Shape;2471;p24"/>
            <p:cNvSpPr/>
            <p:nvPr/>
          </p:nvSpPr>
          <p:spPr>
            <a:xfrm>
              <a:off x="943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72" name="Google Shape;2472;p24"/>
            <p:cNvSpPr/>
            <p:nvPr/>
          </p:nvSpPr>
          <p:spPr>
            <a:xfrm>
              <a:off x="943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73" name="Google Shape;2473;p24"/>
            <p:cNvSpPr/>
            <p:nvPr/>
          </p:nvSpPr>
          <p:spPr>
            <a:xfrm>
              <a:off x="943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74" name="Google Shape;2474;p24"/>
            <p:cNvSpPr/>
            <p:nvPr/>
          </p:nvSpPr>
          <p:spPr>
            <a:xfrm>
              <a:off x="943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75" name="Google Shape;2475;p24"/>
            <p:cNvSpPr/>
            <p:nvPr/>
          </p:nvSpPr>
          <p:spPr>
            <a:xfrm>
              <a:off x="943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76" name="Google Shape;2476;p24"/>
            <p:cNvSpPr/>
            <p:nvPr/>
          </p:nvSpPr>
          <p:spPr>
            <a:xfrm>
              <a:off x="943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77" name="Google Shape;2477;p24"/>
            <p:cNvSpPr/>
            <p:nvPr/>
          </p:nvSpPr>
          <p:spPr>
            <a:xfrm>
              <a:off x="943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78" name="Google Shape;2478;p24"/>
            <p:cNvSpPr/>
            <p:nvPr/>
          </p:nvSpPr>
          <p:spPr>
            <a:xfrm>
              <a:off x="943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79" name="Google Shape;2479;p24"/>
            <p:cNvSpPr/>
            <p:nvPr/>
          </p:nvSpPr>
          <p:spPr>
            <a:xfrm>
              <a:off x="943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80" name="Google Shape;2480;p24"/>
            <p:cNvSpPr/>
            <p:nvPr/>
          </p:nvSpPr>
          <p:spPr>
            <a:xfrm>
              <a:off x="943" y="1285"/>
              <a:ext cx="48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81" name="Google Shape;2481;p24"/>
            <p:cNvSpPr/>
            <p:nvPr/>
          </p:nvSpPr>
          <p:spPr>
            <a:xfrm>
              <a:off x="943" y="1285"/>
              <a:ext cx="48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82" name="Google Shape;2482;p24"/>
            <p:cNvSpPr/>
            <p:nvPr/>
          </p:nvSpPr>
          <p:spPr>
            <a:xfrm>
              <a:off x="943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83" name="Google Shape;2483;p24"/>
            <p:cNvSpPr/>
            <p:nvPr/>
          </p:nvSpPr>
          <p:spPr>
            <a:xfrm>
              <a:off x="943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84" name="Google Shape;2484;p24"/>
            <p:cNvSpPr/>
            <p:nvPr/>
          </p:nvSpPr>
          <p:spPr>
            <a:xfrm>
              <a:off x="943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85" name="Google Shape;2485;p24"/>
            <p:cNvSpPr/>
            <p:nvPr/>
          </p:nvSpPr>
          <p:spPr>
            <a:xfrm>
              <a:off x="943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86" name="Google Shape;2486;p24"/>
            <p:cNvSpPr/>
            <p:nvPr/>
          </p:nvSpPr>
          <p:spPr>
            <a:xfrm>
              <a:off x="943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87" name="Google Shape;2487;p24"/>
            <p:cNvSpPr/>
            <p:nvPr/>
          </p:nvSpPr>
          <p:spPr>
            <a:xfrm>
              <a:off x="943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88" name="Google Shape;2488;p24"/>
            <p:cNvSpPr/>
            <p:nvPr/>
          </p:nvSpPr>
          <p:spPr>
            <a:xfrm>
              <a:off x="943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89" name="Google Shape;2489;p24"/>
            <p:cNvSpPr/>
            <p:nvPr/>
          </p:nvSpPr>
          <p:spPr>
            <a:xfrm>
              <a:off x="943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90" name="Google Shape;2490;p24"/>
            <p:cNvSpPr/>
            <p:nvPr/>
          </p:nvSpPr>
          <p:spPr>
            <a:xfrm>
              <a:off x="943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91" name="Google Shape;2491;p24"/>
            <p:cNvSpPr/>
            <p:nvPr/>
          </p:nvSpPr>
          <p:spPr>
            <a:xfrm>
              <a:off x="943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92" name="Google Shape;2492;p24"/>
            <p:cNvSpPr/>
            <p:nvPr/>
          </p:nvSpPr>
          <p:spPr>
            <a:xfrm>
              <a:off x="943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93" name="Google Shape;2493;p24"/>
            <p:cNvSpPr/>
            <p:nvPr/>
          </p:nvSpPr>
          <p:spPr>
            <a:xfrm>
              <a:off x="943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94" name="Google Shape;2494;p24"/>
            <p:cNvSpPr/>
            <p:nvPr/>
          </p:nvSpPr>
          <p:spPr>
            <a:xfrm>
              <a:off x="943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95" name="Google Shape;2495;p24"/>
            <p:cNvSpPr/>
            <p:nvPr/>
          </p:nvSpPr>
          <p:spPr>
            <a:xfrm>
              <a:off x="943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96" name="Google Shape;2496;p24"/>
            <p:cNvSpPr/>
            <p:nvPr/>
          </p:nvSpPr>
          <p:spPr>
            <a:xfrm>
              <a:off x="943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97" name="Google Shape;2497;p24"/>
            <p:cNvSpPr/>
            <p:nvPr/>
          </p:nvSpPr>
          <p:spPr>
            <a:xfrm>
              <a:off x="943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98" name="Google Shape;2498;p24"/>
            <p:cNvSpPr/>
            <p:nvPr/>
          </p:nvSpPr>
          <p:spPr>
            <a:xfrm>
              <a:off x="943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99" name="Google Shape;2499;p24"/>
            <p:cNvSpPr/>
            <p:nvPr/>
          </p:nvSpPr>
          <p:spPr>
            <a:xfrm>
              <a:off x="943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00" name="Google Shape;2500;p24"/>
            <p:cNvSpPr/>
            <p:nvPr/>
          </p:nvSpPr>
          <p:spPr>
            <a:xfrm>
              <a:off x="949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01" name="Google Shape;2501;p24"/>
            <p:cNvSpPr/>
            <p:nvPr/>
          </p:nvSpPr>
          <p:spPr>
            <a:xfrm>
              <a:off x="949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02" name="Google Shape;2502;p24"/>
            <p:cNvSpPr/>
            <p:nvPr/>
          </p:nvSpPr>
          <p:spPr>
            <a:xfrm>
              <a:off x="949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03" name="Google Shape;2503;p24"/>
            <p:cNvSpPr/>
            <p:nvPr/>
          </p:nvSpPr>
          <p:spPr>
            <a:xfrm>
              <a:off x="949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04" name="Google Shape;2504;p24"/>
            <p:cNvSpPr/>
            <p:nvPr/>
          </p:nvSpPr>
          <p:spPr>
            <a:xfrm>
              <a:off x="949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05" name="Google Shape;2505;p24"/>
            <p:cNvSpPr/>
            <p:nvPr/>
          </p:nvSpPr>
          <p:spPr>
            <a:xfrm>
              <a:off x="949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06" name="Google Shape;2506;p24"/>
            <p:cNvSpPr/>
            <p:nvPr/>
          </p:nvSpPr>
          <p:spPr>
            <a:xfrm>
              <a:off x="949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07" name="Google Shape;2507;p24"/>
            <p:cNvSpPr/>
            <p:nvPr/>
          </p:nvSpPr>
          <p:spPr>
            <a:xfrm>
              <a:off x="949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08" name="Google Shape;2508;p24"/>
            <p:cNvSpPr/>
            <p:nvPr/>
          </p:nvSpPr>
          <p:spPr>
            <a:xfrm>
              <a:off x="950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09" name="Google Shape;2509;p24"/>
            <p:cNvSpPr/>
            <p:nvPr/>
          </p:nvSpPr>
          <p:spPr>
            <a:xfrm>
              <a:off x="950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10" name="Google Shape;2510;p24"/>
            <p:cNvSpPr/>
            <p:nvPr/>
          </p:nvSpPr>
          <p:spPr>
            <a:xfrm>
              <a:off x="950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11" name="Google Shape;2511;p24"/>
            <p:cNvSpPr/>
            <p:nvPr/>
          </p:nvSpPr>
          <p:spPr>
            <a:xfrm>
              <a:off x="950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12" name="Google Shape;2512;p24"/>
            <p:cNvSpPr/>
            <p:nvPr/>
          </p:nvSpPr>
          <p:spPr>
            <a:xfrm>
              <a:off x="950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13" name="Google Shape;2513;p24"/>
            <p:cNvSpPr/>
            <p:nvPr/>
          </p:nvSpPr>
          <p:spPr>
            <a:xfrm>
              <a:off x="950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14" name="Google Shape;2514;p24"/>
            <p:cNvSpPr/>
            <p:nvPr/>
          </p:nvSpPr>
          <p:spPr>
            <a:xfrm>
              <a:off x="950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15" name="Google Shape;2515;p24"/>
            <p:cNvSpPr/>
            <p:nvPr/>
          </p:nvSpPr>
          <p:spPr>
            <a:xfrm>
              <a:off x="950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16" name="Google Shape;2516;p24"/>
            <p:cNvSpPr/>
            <p:nvPr/>
          </p:nvSpPr>
          <p:spPr>
            <a:xfrm>
              <a:off x="950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17" name="Google Shape;2517;p24"/>
            <p:cNvSpPr/>
            <p:nvPr/>
          </p:nvSpPr>
          <p:spPr>
            <a:xfrm>
              <a:off x="950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18" name="Google Shape;2518;p24"/>
            <p:cNvSpPr/>
            <p:nvPr/>
          </p:nvSpPr>
          <p:spPr>
            <a:xfrm>
              <a:off x="950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19" name="Google Shape;2519;p24"/>
            <p:cNvSpPr/>
            <p:nvPr/>
          </p:nvSpPr>
          <p:spPr>
            <a:xfrm>
              <a:off x="950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20" name="Google Shape;2520;p24"/>
            <p:cNvSpPr/>
            <p:nvPr/>
          </p:nvSpPr>
          <p:spPr>
            <a:xfrm>
              <a:off x="950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21" name="Google Shape;2521;p24"/>
            <p:cNvSpPr/>
            <p:nvPr/>
          </p:nvSpPr>
          <p:spPr>
            <a:xfrm>
              <a:off x="950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22" name="Google Shape;2522;p24"/>
            <p:cNvSpPr/>
            <p:nvPr/>
          </p:nvSpPr>
          <p:spPr>
            <a:xfrm>
              <a:off x="950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23" name="Google Shape;2523;p24"/>
            <p:cNvSpPr/>
            <p:nvPr/>
          </p:nvSpPr>
          <p:spPr>
            <a:xfrm>
              <a:off x="950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24" name="Google Shape;2524;p24"/>
            <p:cNvSpPr/>
            <p:nvPr/>
          </p:nvSpPr>
          <p:spPr>
            <a:xfrm>
              <a:off x="950" y="1285"/>
              <a:ext cx="49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25" name="Google Shape;2525;p24"/>
            <p:cNvSpPr/>
            <p:nvPr/>
          </p:nvSpPr>
          <p:spPr>
            <a:xfrm>
              <a:off x="950" y="1285"/>
              <a:ext cx="49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26" name="Google Shape;2526;p24"/>
            <p:cNvSpPr/>
            <p:nvPr/>
          </p:nvSpPr>
          <p:spPr>
            <a:xfrm>
              <a:off x="952" y="1285"/>
              <a:ext cx="47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27" name="Google Shape;2527;p24"/>
            <p:cNvSpPr/>
            <p:nvPr/>
          </p:nvSpPr>
          <p:spPr>
            <a:xfrm>
              <a:off x="952" y="1285"/>
              <a:ext cx="47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28" name="Google Shape;2528;p24"/>
            <p:cNvSpPr/>
            <p:nvPr/>
          </p:nvSpPr>
          <p:spPr>
            <a:xfrm>
              <a:off x="952" y="1285"/>
              <a:ext cx="47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29" name="Google Shape;2529;p24"/>
            <p:cNvSpPr/>
            <p:nvPr/>
          </p:nvSpPr>
          <p:spPr>
            <a:xfrm>
              <a:off x="952" y="1285"/>
              <a:ext cx="47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30" name="Google Shape;2530;p24"/>
            <p:cNvSpPr/>
            <p:nvPr/>
          </p:nvSpPr>
          <p:spPr>
            <a:xfrm>
              <a:off x="952" y="1285"/>
              <a:ext cx="47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31" name="Google Shape;2531;p24"/>
            <p:cNvSpPr/>
            <p:nvPr/>
          </p:nvSpPr>
          <p:spPr>
            <a:xfrm>
              <a:off x="952" y="1285"/>
              <a:ext cx="47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32" name="Google Shape;2532;p24"/>
            <p:cNvSpPr/>
            <p:nvPr/>
          </p:nvSpPr>
          <p:spPr>
            <a:xfrm>
              <a:off x="952" y="1285"/>
              <a:ext cx="47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33" name="Google Shape;2533;p24"/>
            <p:cNvSpPr/>
            <p:nvPr/>
          </p:nvSpPr>
          <p:spPr>
            <a:xfrm>
              <a:off x="952" y="1285"/>
              <a:ext cx="47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34" name="Google Shape;2534;p24"/>
            <p:cNvSpPr/>
            <p:nvPr/>
          </p:nvSpPr>
          <p:spPr>
            <a:xfrm>
              <a:off x="952" y="1285"/>
              <a:ext cx="47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35" name="Google Shape;2535;p24"/>
            <p:cNvSpPr/>
            <p:nvPr/>
          </p:nvSpPr>
          <p:spPr>
            <a:xfrm>
              <a:off x="952" y="1285"/>
              <a:ext cx="47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36" name="Google Shape;2536;p24"/>
            <p:cNvSpPr/>
            <p:nvPr/>
          </p:nvSpPr>
          <p:spPr>
            <a:xfrm>
              <a:off x="952" y="1285"/>
              <a:ext cx="47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37" name="Google Shape;2537;p24"/>
            <p:cNvSpPr/>
            <p:nvPr/>
          </p:nvSpPr>
          <p:spPr>
            <a:xfrm>
              <a:off x="952" y="1285"/>
              <a:ext cx="47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38" name="Google Shape;2538;p24"/>
            <p:cNvSpPr/>
            <p:nvPr/>
          </p:nvSpPr>
          <p:spPr>
            <a:xfrm>
              <a:off x="952" y="1285"/>
              <a:ext cx="47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39" name="Google Shape;2539;p24"/>
            <p:cNvSpPr/>
            <p:nvPr/>
          </p:nvSpPr>
          <p:spPr>
            <a:xfrm>
              <a:off x="952" y="1285"/>
              <a:ext cx="47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40" name="Google Shape;2540;p24"/>
            <p:cNvSpPr/>
            <p:nvPr/>
          </p:nvSpPr>
          <p:spPr>
            <a:xfrm>
              <a:off x="952" y="1285"/>
              <a:ext cx="47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41" name="Google Shape;2541;p24"/>
            <p:cNvSpPr/>
            <p:nvPr/>
          </p:nvSpPr>
          <p:spPr>
            <a:xfrm>
              <a:off x="952" y="1285"/>
              <a:ext cx="47" cy="5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42" name="Google Shape;2542;p24"/>
            <p:cNvSpPr/>
            <p:nvPr/>
          </p:nvSpPr>
          <p:spPr>
            <a:xfrm>
              <a:off x="952" y="1285"/>
              <a:ext cx="47" cy="54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543" name="Google Shape;2543;p24"/>
          <p:cNvGrpSpPr/>
          <p:nvPr/>
        </p:nvGrpSpPr>
        <p:grpSpPr>
          <a:xfrm>
            <a:off x="-1826936" y="1113554"/>
            <a:ext cx="318340" cy="2927331"/>
            <a:chOff x="7317325" y="2236364"/>
            <a:chExt cx="424452" cy="3903107"/>
          </a:xfrm>
        </p:grpSpPr>
        <p:sp>
          <p:nvSpPr>
            <p:cNvPr id="2544" name="Google Shape;2544;p24"/>
            <p:cNvSpPr/>
            <p:nvPr/>
          </p:nvSpPr>
          <p:spPr>
            <a:xfrm>
              <a:off x="7317325" y="5770139"/>
              <a:ext cx="3590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-.6</a:t>
              </a:r>
              <a:endParaRPr/>
            </a:p>
          </p:txBody>
        </p:sp>
        <p:sp>
          <p:nvSpPr>
            <p:cNvPr id="2545" name="Google Shape;2545;p24"/>
            <p:cNvSpPr/>
            <p:nvPr/>
          </p:nvSpPr>
          <p:spPr>
            <a:xfrm>
              <a:off x="7382706" y="5008140"/>
              <a:ext cx="3590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-.3</a:t>
              </a:r>
              <a:endParaRPr/>
            </a:p>
          </p:txBody>
        </p:sp>
        <p:sp>
          <p:nvSpPr>
            <p:cNvPr id="2546" name="Google Shape;2546;p24"/>
            <p:cNvSpPr/>
            <p:nvPr/>
          </p:nvSpPr>
          <p:spPr>
            <a:xfrm>
              <a:off x="7439563" y="4255664"/>
              <a:ext cx="170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</a:t>
              </a:r>
              <a:endParaRPr/>
            </a:p>
          </p:txBody>
        </p:sp>
        <p:sp>
          <p:nvSpPr>
            <p:cNvPr id="2547" name="Google Shape;2547;p24"/>
            <p:cNvSpPr/>
            <p:nvPr/>
          </p:nvSpPr>
          <p:spPr>
            <a:xfrm>
              <a:off x="7439563" y="3246014"/>
              <a:ext cx="2564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.3</a:t>
              </a:r>
              <a:endParaRPr/>
            </a:p>
          </p:txBody>
        </p:sp>
        <p:sp>
          <p:nvSpPr>
            <p:cNvPr id="2548" name="Google Shape;2548;p24"/>
            <p:cNvSpPr/>
            <p:nvPr/>
          </p:nvSpPr>
          <p:spPr>
            <a:xfrm>
              <a:off x="7352250" y="2699828"/>
              <a:ext cx="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49" name="Google Shape;2549;p24"/>
            <p:cNvSpPr/>
            <p:nvPr/>
          </p:nvSpPr>
          <p:spPr>
            <a:xfrm>
              <a:off x="7439563" y="2236364"/>
              <a:ext cx="2564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.6</a:t>
              </a:r>
              <a:endParaRPr/>
            </a:p>
          </p:txBody>
        </p:sp>
      </p:grpSp>
      <p:sp>
        <p:nvSpPr>
          <p:cNvPr id="2550" name="Google Shape;2550;p24"/>
          <p:cNvSpPr txBox="1"/>
          <p:nvPr/>
        </p:nvSpPr>
        <p:spPr>
          <a:xfrm>
            <a:off x="-6062433" y="4238463"/>
            <a:ext cx="7230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</a:t>
            </a:r>
            <a:endParaRPr/>
          </a:p>
        </p:txBody>
      </p:sp>
      <p:sp>
        <p:nvSpPr>
          <p:cNvPr id="2551" name="Google Shape;2551;p24"/>
          <p:cNvSpPr txBox="1"/>
          <p:nvPr/>
        </p:nvSpPr>
        <p:spPr>
          <a:xfrm>
            <a:off x="-2747733" y="4238463"/>
            <a:ext cx="7230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Oct </a:t>
            </a:r>
            <a:endParaRPr/>
          </a:p>
        </p:txBody>
      </p:sp>
      <p:sp>
        <p:nvSpPr>
          <p:cNvPr id="2552" name="Google Shape;2552;p24"/>
          <p:cNvSpPr txBox="1"/>
          <p:nvPr/>
        </p:nvSpPr>
        <p:spPr>
          <a:xfrm>
            <a:off x="-5373997" y="4238463"/>
            <a:ext cx="7458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Feb</a:t>
            </a:r>
            <a:endParaRPr/>
          </a:p>
        </p:txBody>
      </p:sp>
      <p:sp>
        <p:nvSpPr>
          <p:cNvPr id="2553" name="Google Shape;2553;p24"/>
          <p:cNvSpPr txBox="1"/>
          <p:nvPr/>
        </p:nvSpPr>
        <p:spPr>
          <a:xfrm>
            <a:off x="-4742930" y="4238463"/>
            <a:ext cx="7458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</a:t>
            </a:r>
            <a:endParaRPr/>
          </a:p>
        </p:txBody>
      </p:sp>
      <p:sp>
        <p:nvSpPr>
          <p:cNvPr id="2554" name="Google Shape;2554;p24"/>
          <p:cNvSpPr txBox="1"/>
          <p:nvPr/>
        </p:nvSpPr>
        <p:spPr>
          <a:xfrm>
            <a:off x="-4054495" y="4238463"/>
            <a:ext cx="7458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Jun </a:t>
            </a:r>
            <a:endParaRPr/>
          </a:p>
        </p:txBody>
      </p:sp>
      <p:sp>
        <p:nvSpPr>
          <p:cNvPr id="2555" name="Google Shape;2555;p24"/>
          <p:cNvSpPr txBox="1"/>
          <p:nvPr/>
        </p:nvSpPr>
        <p:spPr>
          <a:xfrm>
            <a:off x="-3423429" y="4238463"/>
            <a:ext cx="7458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Aug</a:t>
            </a:r>
            <a:endParaRPr/>
          </a:p>
        </p:txBody>
      </p:sp>
      <p:sp>
        <p:nvSpPr>
          <p:cNvPr id="2556" name="Google Shape;2556;p24"/>
          <p:cNvSpPr txBox="1"/>
          <p:nvPr/>
        </p:nvSpPr>
        <p:spPr>
          <a:xfrm>
            <a:off x="-2160352" y="4229262"/>
            <a:ext cx="7230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</a:t>
            </a:r>
            <a:endParaRPr/>
          </a:p>
        </p:txBody>
      </p:sp>
      <p:cxnSp>
        <p:nvCxnSpPr>
          <p:cNvPr id="2557" name="Google Shape;2557;p24"/>
          <p:cNvCxnSpPr/>
          <p:nvPr/>
        </p:nvCxnSpPr>
        <p:spPr>
          <a:xfrm rot="10800000">
            <a:off x="-5837028" y="2735507"/>
            <a:ext cx="400689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558" name="Google Shape;2558;p24"/>
          <p:cNvSpPr/>
          <p:nvPr/>
        </p:nvSpPr>
        <p:spPr>
          <a:xfrm>
            <a:off x="-5768989" y="1687121"/>
            <a:ext cx="3886200" cy="1208596"/>
          </a:xfrm>
          <a:custGeom>
            <a:rect b="b" l="l" r="r" t="t"/>
            <a:pathLst>
              <a:path extrusionOk="0" h="2082521" w="5181600">
                <a:moveTo>
                  <a:pt x="0" y="386993"/>
                </a:moveTo>
                <a:cubicBezTo>
                  <a:pt x="212090" y="383183"/>
                  <a:pt x="424180" y="379373"/>
                  <a:pt x="746760" y="661313"/>
                </a:cubicBezTo>
                <a:cubicBezTo>
                  <a:pt x="1069340" y="943253"/>
                  <a:pt x="1615440" y="2159913"/>
                  <a:pt x="1935480" y="2078633"/>
                </a:cubicBezTo>
                <a:cubicBezTo>
                  <a:pt x="2255520" y="1997353"/>
                  <a:pt x="2125980" y="486053"/>
                  <a:pt x="2667000" y="173633"/>
                </a:cubicBezTo>
                <a:cubicBezTo>
                  <a:pt x="3208020" y="-138787"/>
                  <a:pt x="4194810" y="32663"/>
                  <a:pt x="5181600" y="204113"/>
                </a:cubicBezTo>
              </a:path>
            </a:pathLst>
          </a:cu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559" name="Google Shape;2559;p24"/>
          <p:cNvGrpSpPr/>
          <p:nvPr/>
        </p:nvGrpSpPr>
        <p:grpSpPr>
          <a:xfrm>
            <a:off x="194082" y="4229262"/>
            <a:ext cx="1671622" cy="666534"/>
            <a:chOff x="6702502" y="623833"/>
            <a:chExt cx="2228830" cy="888711"/>
          </a:xfrm>
        </p:grpSpPr>
        <p:pic>
          <p:nvPicPr>
            <p:cNvPr id="2560" name="Google Shape;2560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6780729" y="623833"/>
              <a:ext cx="1312683" cy="416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1" name="Google Shape;2561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7779154" y="1185259"/>
              <a:ext cx="1032143" cy="3272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2" name="Google Shape;2562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8073467" y="860227"/>
              <a:ext cx="857865" cy="272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3" name="Google Shape;2563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>
              <a:off x="6702502" y="1040075"/>
              <a:ext cx="1032141" cy="3272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4" name="Google Shape;2564;p24"/>
          <p:cNvSpPr/>
          <p:nvPr/>
        </p:nvSpPr>
        <p:spPr>
          <a:xfrm rot="-5400000">
            <a:off x="-7667969" y="2434603"/>
            <a:ext cx="251350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Distance from coast (Km)</a:t>
            </a:r>
            <a:endParaRPr b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565" name="Google Shape;2565;p24"/>
          <p:cNvCxnSpPr/>
          <p:nvPr/>
        </p:nvCxnSpPr>
        <p:spPr>
          <a:xfrm flipH="1" rot="10800000">
            <a:off x="5361583" y="4716033"/>
            <a:ext cx="3101481" cy="9754"/>
          </a:xfrm>
          <a:prstGeom prst="straightConnector1">
            <a:avLst/>
          </a:prstGeom>
          <a:noFill/>
          <a:ln cap="flat" cmpd="sng" w="28575">
            <a:solidFill>
              <a:srgbClr val="99663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66" name="Google Shape;2566;p24"/>
          <p:cNvSpPr/>
          <p:nvPr/>
        </p:nvSpPr>
        <p:spPr>
          <a:xfrm>
            <a:off x="5361583" y="2895716"/>
            <a:ext cx="274320" cy="2743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7" name="Google Shape;2567;p24"/>
          <p:cNvSpPr txBox="1"/>
          <p:nvPr/>
        </p:nvSpPr>
        <p:spPr>
          <a:xfrm>
            <a:off x="581135" y="490953"/>
            <a:ext cx="8579919" cy="1287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b="1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Hypothesis: </a:t>
            </a: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Seasonal drying should result in upstream movement &amp; high synchrony</a:t>
            </a:r>
            <a:endParaRPr/>
          </a:p>
        </p:txBody>
      </p:sp>
      <p:pic>
        <p:nvPicPr>
          <p:cNvPr id="2568" name="Google Shape;2568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237159" y="3462355"/>
            <a:ext cx="1057070" cy="33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2044993" y="3613548"/>
            <a:ext cx="774107" cy="245464"/>
          </a:xfrm>
          <a:prstGeom prst="rect">
            <a:avLst/>
          </a:prstGeom>
          <a:noFill/>
          <a:ln>
            <a:noFill/>
          </a:ln>
        </p:spPr>
      </p:pic>
      <p:sp>
        <p:nvSpPr>
          <p:cNvPr id="2570" name="Google Shape;2570;p24"/>
          <p:cNvSpPr/>
          <p:nvPr/>
        </p:nvSpPr>
        <p:spPr>
          <a:xfrm rot="5400000">
            <a:off x="8338010" y="3361664"/>
            <a:ext cx="136575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Marsh Stage (ft)</a:t>
            </a:r>
            <a:endParaRPr b="1"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571" name="Google Shape;2571;p24"/>
          <p:cNvGrpSpPr/>
          <p:nvPr/>
        </p:nvGrpSpPr>
        <p:grpSpPr>
          <a:xfrm>
            <a:off x="346482" y="4381662"/>
            <a:ext cx="1671622" cy="666534"/>
            <a:chOff x="6702502" y="623833"/>
            <a:chExt cx="2228830" cy="888711"/>
          </a:xfrm>
        </p:grpSpPr>
        <p:pic>
          <p:nvPicPr>
            <p:cNvPr id="2572" name="Google Shape;2572;p2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flipH="1">
              <a:off x="6780729" y="623833"/>
              <a:ext cx="1312683" cy="416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3" name="Google Shape;2573;p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flipH="1">
              <a:off x="7779154" y="1185259"/>
              <a:ext cx="1032143" cy="3272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4" name="Google Shape;2574;p2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 flipH="1">
              <a:off x="8073467" y="860227"/>
              <a:ext cx="857865" cy="272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5" name="Google Shape;2575;p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flipH="1">
              <a:off x="6702502" y="1040075"/>
              <a:ext cx="1032141" cy="32728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1" name="Google Shape;258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175" y="2096691"/>
            <a:ext cx="4725977" cy="3651892"/>
          </a:xfrm>
          <a:prstGeom prst="rect">
            <a:avLst/>
          </a:prstGeom>
          <a:noFill/>
          <a:ln>
            <a:noFill/>
          </a:ln>
        </p:spPr>
      </p:pic>
      <p:sp>
        <p:nvSpPr>
          <p:cNvPr id="2582" name="Google Shape;2582;p25"/>
          <p:cNvSpPr txBox="1"/>
          <p:nvPr/>
        </p:nvSpPr>
        <p:spPr>
          <a:xfrm>
            <a:off x="149357" y="285834"/>
            <a:ext cx="8899959" cy="1368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b="1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Mechanism: </a:t>
            </a: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marsh drying causes high-quality foraging upstream in dry season</a:t>
            </a:r>
            <a:endParaRPr/>
          </a:p>
        </p:txBody>
      </p:sp>
      <p:sp>
        <p:nvSpPr>
          <p:cNvPr id="2583" name="Google Shape;2583;p25"/>
          <p:cNvSpPr/>
          <p:nvPr/>
        </p:nvSpPr>
        <p:spPr>
          <a:xfrm flipH="1">
            <a:off x="4052566" y="1999563"/>
            <a:ext cx="847344" cy="743382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0B050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4" name="Google Shape;2584;p25"/>
          <p:cNvSpPr txBox="1"/>
          <p:nvPr/>
        </p:nvSpPr>
        <p:spPr>
          <a:xfrm>
            <a:off x="1643743" y="1999562"/>
            <a:ext cx="1878955" cy="58477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Prey pulse from drying marshes</a:t>
            </a:r>
            <a:endParaRPr/>
          </a:p>
        </p:txBody>
      </p:sp>
      <p:pic>
        <p:nvPicPr>
          <p:cNvPr descr="http://www.hrla.com/NCFish/spottedsunfish.jpg" id="2585" name="Google Shape;258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5321" y="3005008"/>
            <a:ext cx="421974" cy="246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hrla.com/NCFish/spottedsunfish.jpg" id="2586" name="Google Shape;258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0635" y="3267072"/>
            <a:ext cx="479167" cy="279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hrla.com/NCFish/spottedsunfish.jpg" id="2587" name="Google Shape;258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61676" y="2833050"/>
            <a:ext cx="562116" cy="3283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hrla.com/NCFish/spottedsunfish.jpg" id="2588" name="Google Shape;258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28157" y="3274737"/>
            <a:ext cx="279316" cy="163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hrla.com/NCFish/spottedsunfish.jpg" id="2589" name="Google Shape;2589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28157" y="3544979"/>
            <a:ext cx="479167" cy="279867"/>
          </a:xfrm>
          <a:prstGeom prst="rect">
            <a:avLst/>
          </a:prstGeom>
          <a:noFill/>
          <a:ln>
            <a:noFill/>
          </a:ln>
        </p:spPr>
      </p:pic>
      <p:sp>
        <p:nvSpPr>
          <p:cNvPr id="2590" name="Google Shape;2590;p25"/>
          <p:cNvSpPr txBox="1"/>
          <p:nvPr/>
        </p:nvSpPr>
        <p:spPr>
          <a:xfrm>
            <a:off x="6075718" y="5822974"/>
            <a:ext cx="28194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Matich et al. 2017 L&amp;O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Boucek et al. 2016 CJFAS Matich et al. 2014 JAE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Boucek &amp; Rehage 2013 Oikos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91" name="Google Shape;2591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53798" y="1290889"/>
            <a:ext cx="3441320" cy="425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2" name="Google Shape;2592;p25"/>
          <p:cNvCxnSpPr/>
          <p:nvPr/>
        </p:nvCxnSpPr>
        <p:spPr>
          <a:xfrm>
            <a:off x="6604817" y="4137423"/>
            <a:ext cx="0" cy="82296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93" name="Google Shape;2593;p25"/>
          <p:cNvCxnSpPr/>
          <p:nvPr/>
        </p:nvCxnSpPr>
        <p:spPr>
          <a:xfrm>
            <a:off x="6604817" y="2584337"/>
            <a:ext cx="0" cy="69040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94" name="Google Shape;2594;p25"/>
          <p:cNvSpPr txBox="1"/>
          <p:nvPr/>
        </p:nvSpPr>
        <p:spPr>
          <a:xfrm>
            <a:off x="6422152" y="2589056"/>
            <a:ext cx="914400" cy="307777"/>
          </a:xfrm>
          <a:prstGeom prst="rect">
            <a:avLst/>
          </a:prstGeom>
          <a:solidFill>
            <a:srgbClr val="FFC000"/>
          </a:solidFill>
          <a:ln cap="flat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Drought</a:t>
            </a:r>
            <a:endParaRPr/>
          </a:p>
        </p:txBody>
      </p:sp>
      <p:sp>
        <p:nvSpPr>
          <p:cNvPr id="2595" name="Google Shape;2595;p25"/>
          <p:cNvSpPr/>
          <p:nvPr/>
        </p:nvSpPr>
        <p:spPr>
          <a:xfrm rot="-6852938">
            <a:off x="2397497" y="3772773"/>
            <a:ext cx="350293" cy="137097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EABAB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6" name="Google Shape;2596;p25"/>
          <p:cNvSpPr txBox="1"/>
          <p:nvPr/>
        </p:nvSpPr>
        <p:spPr>
          <a:xfrm>
            <a:off x="2772751" y="4594386"/>
            <a:ext cx="1392206" cy="954107"/>
          </a:xfrm>
          <a:prstGeom prst="rect">
            <a:avLst/>
          </a:prstGeom>
          <a:solidFill>
            <a:srgbClr val="AEABAB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Consumers move upstream to forage</a:t>
            </a:r>
            <a:endParaRPr/>
          </a:p>
        </p:txBody>
      </p:sp>
      <p:pic>
        <p:nvPicPr>
          <p:cNvPr id="2597" name="Google Shape;2597;p25"/>
          <p:cNvPicPr preferRelativeResize="0"/>
          <p:nvPr/>
        </p:nvPicPr>
        <p:blipFill rotWithShape="1">
          <a:blip r:embed="rId9">
            <a:alphaModFix/>
          </a:blip>
          <a:srcRect b="16139" l="5000" r="13000" t="36456"/>
          <a:stretch/>
        </p:blipFill>
        <p:spPr>
          <a:xfrm>
            <a:off x="211066" y="3361493"/>
            <a:ext cx="1515448" cy="64683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598" name="Google Shape;2598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1002596" y="3990372"/>
            <a:ext cx="992076" cy="36309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599" name="Google Shape;2599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9941" y="2833050"/>
            <a:ext cx="1329632" cy="53185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600" name="Google Shape;2600;p25"/>
          <p:cNvSpPr txBox="1"/>
          <p:nvPr/>
        </p:nvSpPr>
        <p:spPr>
          <a:xfrm>
            <a:off x="7226075" y="1404092"/>
            <a:ext cx="1334151" cy="366461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Upstream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6" name="Google Shape;2606;p26"/>
          <p:cNvGrpSpPr/>
          <p:nvPr/>
        </p:nvGrpSpPr>
        <p:grpSpPr>
          <a:xfrm>
            <a:off x="4527891" y="1899964"/>
            <a:ext cx="4260734" cy="2332794"/>
            <a:chOff x="-27998" y="1111777"/>
            <a:chExt cx="5527270" cy="2990561"/>
          </a:xfrm>
        </p:grpSpPr>
        <p:grpSp>
          <p:nvGrpSpPr>
            <p:cNvPr id="2607" name="Google Shape;2607;p26"/>
            <p:cNvGrpSpPr/>
            <p:nvPr/>
          </p:nvGrpSpPr>
          <p:grpSpPr>
            <a:xfrm>
              <a:off x="-27998" y="1111777"/>
              <a:ext cx="5527270" cy="2990561"/>
              <a:chOff x="379783" y="1111777"/>
              <a:chExt cx="5527270" cy="2990561"/>
            </a:xfrm>
          </p:grpSpPr>
          <p:cxnSp>
            <p:nvCxnSpPr>
              <p:cNvPr id="2608" name="Google Shape;2608;p26"/>
              <p:cNvCxnSpPr/>
              <p:nvPr/>
            </p:nvCxnSpPr>
            <p:spPr>
              <a:xfrm>
                <a:off x="914400" y="1724892"/>
                <a:ext cx="0" cy="2057399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09" name="Google Shape;2609;p26"/>
              <p:cNvCxnSpPr/>
              <p:nvPr/>
            </p:nvCxnSpPr>
            <p:spPr>
              <a:xfrm>
                <a:off x="716973" y="3429000"/>
                <a:ext cx="497724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610" name="Google Shape;2610;p26"/>
              <p:cNvSpPr txBox="1"/>
              <p:nvPr/>
            </p:nvSpPr>
            <p:spPr>
              <a:xfrm>
                <a:off x="914399" y="3429000"/>
                <a:ext cx="1631216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35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Downstream</a:t>
                </a:r>
                <a:endParaRPr/>
              </a:p>
            </p:txBody>
          </p:sp>
          <p:sp>
            <p:nvSpPr>
              <p:cNvPr id="2611" name="Google Shape;2611;p26"/>
              <p:cNvSpPr txBox="1"/>
              <p:nvPr/>
            </p:nvSpPr>
            <p:spPr>
              <a:xfrm>
                <a:off x="4596438" y="3412959"/>
                <a:ext cx="1310615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35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Upstream</a:t>
                </a:r>
                <a:endParaRPr/>
              </a:p>
            </p:txBody>
          </p:sp>
          <p:sp>
            <p:nvSpPr>
              <p:cNvPr id="2612" name="Google Shape;2612;p26"/>
              <p:cNvSpPr/>
              <p:nvPr/>
            </p:nvSpPr>
            <p:spPr>
              <a:xfrm>
                <a:off x="976745" y="2002653"/>
                <a:ext cx="4530437" cy="1021102"/>
              </a:xfrm>
              <a:custGeom>
                <a:rect b="b" l="l" r="r" t="t"/>
                <a:pathLst>
                  <a:path extrusionOk="0" h="1021102" w="4530437">
                    <a:moveTo>
                      <a:pt x="0" y="1021102"/>
                    </a:moveTo>
                    <a:cubicBezTo>
                      <a:pt x="985405" y="1008979"/>
                      <a:pt x="1970810" y="996856"/>
                      <a:pt x="2618510" y="834065"/>
                    </a:cubicBezTo>
                    <a:cubicBezTo>
                      <a:pt x="3266210" y="671274"/>
                      <a:pt x="3567546" y="155192"/>
                      <a:pt x="3886200" y="44356"/>
                    </a:cubicBezTo>
                    <a:cubicBezTo>
                      <a:pt x="4204854" y="-66480"/>
                      <a:pt x="4367645" y="51283"/>
                      <a:pt x="4530437" y="169047"/>
                    </a:cubicBezTo>
                  </a:path>
                </a:pathLst>
              </a:custGeom>
              <a:noFill/>
              <a:ln cap="flat" cmpd="sng" w="317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3" name="Google Shape;2613;p26"/>
              <p:cNvSpPr txBox="1"/>
              <p:nvPr/>
            </p:nvSpPr>
            <p:spPr>
              <a:xfrm rot="-5400000">
                <a:off x="-915443" y="2407003"/>
                <a:ext cx="2990561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35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Proportion of habitat use</a:t>
                </a:r>
                <a:endParaRPr/>
              </a:p>
            </p:txBody>
          </p:sp>
          <p:pic>
            <p:nvPicPr>
              <p:cNvPr id="2614" name="Google Shape;2614;p2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93668" y="1613449"/>
                <a:ext cx="1298393" cy="3564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5" name="Google Shape;2615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83413" y="2726887"/>
                <a:ext cx="1099126" cy="1952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16" name="Google Shape;2616;p26"/>
            <p:cNvSpPr txBox="1"/>
            <p:nvPr/>
          </p:nvSpPr>
          <p:spPr>
            <a:xfrm>
              <a:off x="2557054" y="3429000"/>
              <a:ext cx="669415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Bay</a:t>
              </a:r>
              <a:endParaRPr/>
            </a:p>
          </p:txBody>
        </p:sp>
      </p:grpSp>
      <p:sp>
        <p:nvSpPr>
          <p:cNvPr id="2617" name="Google Shape;2617;p26"/>
          <p:cNvSpPr txBox="1"/>
          <p:nvPr/>
        </p:nvSpPr>
        <p:spPr>
          <a:xfrm>
            <a:off x="1026209" y="423451"/>
            <a:ext cx="8486091" cy="15547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b="1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Seasonal variation in level of synchrony</a:t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618" name="Google Shape;2618;p26"/>
          <p:cNvGrpSpPr/>
          <p:nvPr/>
        </p:nvGrpSpPr>
        <p:grpSpPr>
          <a:xfrm>
            <a:off x="232493" y="1908200"/>
            <a:ext cx="4210323" cy="2242922"/>
            <a:chOff x="11700449" y="1111776"/>
            <a:chExt cx="5613763" cy="2990561"/>
          </a:xfrm>
        </p:grpSpPr>
        <p:sp>
          <p:nvSpPr>
            <p:cNvPr id="2619" name="Google Shape;2619;p26"/>
            <p:cNvSpPr/>
            <p:nvPr/>
          </p:nvSpPr>
          <p:spPr>
            <a:xfrm flipH="1">
              <a:off x="12294415" y="2272851"/>
              <a:ext cx="4630921" cy="602534"/>
            </a:xfrm>
            <a:custGeom>
              <a:rect b="b" l="l" r="r" t="t"/>
              <a:pathLst>
                <a:path extrusionOk="0" h="513833" w="4630921">
                  <a:moveTo>
                    <a:pt x="0" y="511634"/>
                  </a:moveTo>
                  <a:cubicBezTo>
                    <a:pt x="70189" y="551016"/>
                    <a:pt x="290657" y="47296"/>
                    <a:pt x="431185" y="139521"/>
                  </a:cubicBezTo>
                  <a:cubicBezTo>
                    <a:pt x="571713" y="231746"/>
                    <a:pt x="1102750" y="385168"/>
                    <a:pt x="1506359" y="362317"/>
                  </a:cubicBezTo>
                  <a:cubicBezTo>
                    <a:pt x="1909968" y="339466"/>
                    <a:pt x="2247122" y="158660"/>
                    <a:pt x="2541338" y="208073"/>
                  </a:cubicBezTo>
                  <a:cubicBezTo>
                    <a:pt x="2835554" y="257486"/>
                    <a:pt x="3131246" y="468216"/>
                    <a:pt x="3372137" y="478842"/>
                  </a:cubicBezTo>
                  <a:cubicBezTo>
                    <a:pt x="3613028" y="489468"/>
                    <a:pt x="3776887" y="346963"/>
                    <a:pt x="3986684" y="271831"/>
                  </a:cubicBezTo>
                  <a:cubicBezTo>
                    <a:pt x="4196481" y="196699"/>
                    <a:pt x="4468129" y="-89713"/>
                    <a:pt x="4630921" y="28051"/>
                  </a:cubicBezTo>
                </a:path>
              </a:pathLst>
            </a:custGeom>
            <a:noFill/>
            <a:ln cap="flat" cmpd="sng" w="317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20" name="Google Shape;2620;p26"/>
            <p:cNvCxnSpPr/>
            <p:nvPr/>
          </p:nvCxnSpPr>
          <p:spPr>
            <a:xfrm>
              <a:off x="12235066" y="1724891"/>
              <a:ext cx="0" cy="2057399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1" name="Google Shape;2621;p26"/>
            <p:cNvCxnSpPr/>
            <p:nvPr/>
          </p:nvCxnSpPr>
          <p:spPr>
            <a:xfrm>
              <a:off x="12037639" y="3428999"/>
              <a:ext cx="4977245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622" name="Google Shape;2622;p26"/>
            <p:cNvSpPr txBox="1"/>
            <p:nvPr/>
          </p:nvSpPr>
          <p:spPr>
            <a:xfrm>
              <a:off x="12235065" y="3428999"/>
              <a:ext cx="1631216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Downstream</a:t>
              </a:r>
              <a:endParaRPr/>
            </a:p>
          </p:txBody>
        </p:sp>
        <p:sp>
          <p:nvSpPr>
            <p:cNvPr id="2623" name="Google Shape;2623;p26"/>
            <p:cNvSpPr txBox="1"/>
            <p:nvPr/>
          </p:nvSpPr>
          <p:spPr>
            <a:xfrm>
              <a:off x="16003597" y="3412958"/>
              <a:ext cx="1310615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Upstream</a:t>
              </a:r>
              <a:endParaRPr/>
            </a:p>
          </p:txBody>
        </p:sp>
        <p:sp>
          <p:nvSpPr>
            <p:cNvPr id="2624" name="Google Shape;2624;p26"/>
            <p:cNvSpPr txBox="1"/>
            <p:nvPr/>
          </p:nvSpPr>
          <p:spPr>
            <a:xfrm rot="-5400000">
              <a:off x="10405223" y="2407002"/>
              <a:ext cx="2990561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Proportion of habitat use</a:t>
              </a:r>
              <a:endParaRPr/>
            </a:p>
          </p:txBody>
        </p:sp>
        <p:pic>
          <p:nvPicPr>
            <p:cNvPr id="2625" name="Google Shape;2625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05357" y="2848387"/>
              <a:ext cx="1099126" cy="195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6" name="Google Shape;2626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126361" y="2284085"/>
              <a:ext cx="1099126" cy="195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7" name="Google Shape;2627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359667" y="2069590"/>
              <a:ext cx="1099126" cy="1952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8" name="Google Shape;2628;p26"/>
            <p:cNvSpPr txBox="1"/>
            <p:nvPr/>
          </p:nvSpPr>
          <p:spPr>
            <a:xfrm>
              <a:off x="14428782" y="3412959"/>
              <a:ext cx="669415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Bay</a:t>
              </a:r>
              <a:endParaRPr/>
            </a:p>
          </p:txBody>
        </p:sp>
      </p:grpSp>
      <p:sp>
        <p:nvSpPr>
          <p:cNvPr id="2629" name="Google Shape;2629;p26"/>
          <p:cNvSpPr txBox="1"/>
          <p:nvPr/>
        </p:nvSpPr>
        <p:spPr>
          <a:xfrm>
            <a:off x="5960899" y="1589746"/>
            <a:ext cx="9095513" cy="899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Century Gothic"/>
              <a:buNone/>
            </a:pPr>
            <a:r>
              <a:rPr b="1" lang="en-US" sz="24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Dry season</a:t>
            </a:r>
            <a:endParaRPr sz="24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0" name="Google Shape;2630;p26"/>
          <p:cNvSpPr txBox="1"/>
          <p:nvPr/>
        </p:nvSpPr>
        <p:spPr>
          <a:xfrm>
            <a:off x="1249339" y="1673547"/>
            <a:ext cx="2106660" cy="690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entury Gothic"/>
              <a:buNone/>
            </a:pPr>
            <a:r>
              <a:rPr b="1" lang="en-US" sz="24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Wet season</a:t>
            </a:r>
            <a:endParaRPr sz="240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6" name="Google Shape;2636;p27"/>
          <p:cNvGrpSpPr/>
          <p:nvPr/>
        </p:nvGrpSpPr>
        <p:grpSpPr>
          <a:xfrm>
            <a:off x="4527891" y="1884724"/>
            <a:ext cx="4260734" cy="2332794"/>
            <a:chOff x="-27998" y="1111777"/>
            <a:chExt cx="5527270" cy="2990561"/>
          </a:xfrm>
        </p:grpSpPr>
        <p:grpSp>
          <p:nvGrpSpPr>
            <p:cNvPr id="2637" name="Google Shape;2637;p27"/>
            <p:cNvGrpSpPr/>
            <p:nvPr/>
          </p:nvGrpSpPr>
          <p:grpSpPr>
            <a:xfrm>
              <a:off x="-27998" y="1111777"/>
              <a:ext cx="5527270" cy="2990561"/>
              <a:chOff x="379783" y="1111777"/>
              <a:chExt cx="5527270" cy="2990561"/>
            </a:xfrm>
          </p:grpSpPr>
          <p:cxnSp>
            <p:nvCxnSpPr>
              <p:cNvPr id="2638" name="Google Shape;2638;p27"/>
              <p:cNvCxnSpPr/>
              <p:nvPr/>
            </p:nvCxnSpPr>
            <p:spPr>
              <a:xfrm>
                <a:off x="914400" y="1724892"/>
                <a:ext cx="0" cy="2057399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39" name="Google Shape;2639;p27"/>
              <p:cNvCxnSpPr/>
              <p:nvPr/>
            </p:nvCxnSpPr>
            <p:spPr>
              <a:xfrm>
                <a:off x="716973" y="3429000"/>
                <a:ext cx="497724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640" name="Google Shape;2640;p27"/>
              <p:cNvSpPr txBox="1"/>
              <p:nvPr/>
            </p:nvSpPr>
            <p:spPr>
              <a:xfrm>
                <a:off x="914399" y="3429000"/>
                <a:ext cx="1631216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35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Downstream</a:t>
                </a:r>
                <a:endParaRPr/>
              </a:p>
            </p:txBody>
          </p:sp>
          <p:sp>
            <p:nvSpPr>
              <p:cNvPr id="2641" name="Google Shape;2641;p27"/>
              <p:cNvSpPr txBox="1"/>
              <p:nvPr/>
            </p:nvSpPr>
            <p:spPr>
              <a:xfrm>
                <a:off x="4596438" y="3412959"/>
                <a:ext cx="1310615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35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Upstream</a:t>
                </a:r>
                <a:endParaRPr/>
              </a:p>
            </p:txBody>
          </p:sp>
          <p:sp>
            <p:nvSpPr>
              <p:cNvPr id="2642" name="Google Shape;2642;p27"/>
              <p:cNvSpPr/>
              <p:nvPr/>
            </p:nvSpPr>
            <p:spPr>
              <a:xfrm>
                <a:off x="976745" y="2002653"/>
                <a:ext cx="4530437" cy="1021102"/>
              </a:xfrm>
              <a:custGeom>
                <a:rect b="b" l="l" r="r" t="t"/>
                <a:pathLst>
                  <a:path extrusionOk="0" h="1021102" w="4530437">
                    <a:moveTo>
                      <a:pt x="0" y="1021102"/>
                    </a:moveTo>
                    <a:cubicBezTo>
                      <a:pt x="985405" y="1008979"/>
                      <a:pt x="1970810" y="996856"/>
                      <a:pt x="2618510" y="834065"/>
                    </a:cubicBezTo>
                    <a:cubicBezTo>
                      <a:pt x="3266210" y="671274"/>
                      <a:pt x="3567546" y="155192"/>
                      <a:pt x="3886200" y="44356"/>
                    </a:cubicBezTo>
                    <a:cubicBezTo>
                      <a:pt x="4204854" y="-66480"/>
                      <a:pt x="4367645" y="51283"/>
                      <a:pt x="4530437" y="169047"/>
                    </a:cubicBezTo>
                  </a:path>
                </a:pathLst>
              </a:custGeom>
              <a:noFill/>
              <a:ln cap="flat" cmpd="sng" w="317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3" name="Google Shape;2643;p27"/>
              <p:cNvSpPr txBox="1"/>
              <p:nvPr/>
            </p:nvSpPr>
            <p:spPr>
              <a:xfrm rot="-5400000">
                <a:off x="-915443" y="2407003"/>
                <a:ext cx="2990561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35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Proportion of habitat use</a:t>
                </a:r>
                <a:endParaRPr/>
              </a:p>
            </p:txBody>
          </p:sp>
          <p:pic>
            <p:nvPicPr>
              <p:cNvPr id="2644" name="Google Shape;2644;p2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93668" y="1613449"/>
                <a:ext cx="1298393" cy="3564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45" name="Google Shape;2645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83413" y="2726887"/>
                <a:ext cx="1099126" cy="1952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46" name="Google Shape;2646;p27"/>
            <p:cNvSpPr txBox="1"/>
            <p:nvPr/>
          </p:nvSpPr>
          <p:spPr>
            <a:xfrm>
              <a:off x="2557054" y="3429000"/>
              <a:ext cx="669415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Bay</a:t>
              </a:r>
              <a:endParaRPr/>
            </a:p>
          </p:txBody>
        </p:sp>
      </p:grpSp>
      <p:sp>
        <p:nvSpPr>
          <p:cNvPr id="2647" name="Google Shape;2647;p27"/>
          <p:cNvSpPr txBox="1"/>
          <p:nvPr/>
        </p:nvSpPr>
        <p:spPr>
          <a:xfrm>
            <a:off x="4703668" y="6205229"/>
            <a:ext cx="1506721" cy="82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Century Gothic"/>
              <a:buNone/>
            </a:pPr>
            <a:r>
              <a:rPr b="1" lang="en-US" sz="20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Dry season</a:t>
            </a:r>
            <a:endParaRPr sz="20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8" name="Google Shape;2648;p27"/>
          <p:cNvSpPr txBox="1"/>
          <p:nvPr/>
        </p:nvSpPr>
        <p:spPr>
          <a:xfrm>
            <a:off x="3369932" y="6173808"/>
            <a:ext cx="1206352" cy="1031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entury Gothic"/>
              <a:buNone/>
            </a:pPr>
            <a:r>
              <a:rPr b="1" lang="en-US" sz="20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Wet season</a:t>
            </a:r>
            <a:endParaRPr sz="200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9" name="Google Shape;2649;p27"/>
          <p:cNvSpPr txBox="1"/>
          <p:nvPr/>
        </p:nvSpPr>
        <p:spPr>
          <a:xfrm>
            <a:off x="1026209" y="423451"/>
            <a:ext cx="8486091" cy="15547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b="1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Seasonal variation in level of synchrony</a:t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650" name="Google Shape;2650;p27"/>
          <p:cNvGrpSpPr/>
          <p:nvPr/>
        </p:nvGrpSpPr>
        <p:grpSpPr>
          <a:xfrm>
            <a:off x="232493" y="1908200"/>
            <a:ext cx="4210323" cy="2242922"/>
            <a:chOff x="11700449" y="1111776"/>
            <a:chExt cx="5613763" cy="2990561"/>
          </a:xfrm>
        </p:grpSpPr>
        <p:sp>
          <p:nvSpPr>
            <p:cNvPr id="2651" name="Google Shape;2651;p27"/>
            <p:cNvSpPr/>
            <p:nvPr/>
          </p:nvSpPr>
          <p:spPr>
            <a:xfrm flipH="1">
              <a:off x="12294415" y="2272851"/>
              <a:ext cx="4630921" cy="602534"/>
            </a:xfrm>
            <a:custGeom>
              <a:rect b="b" l="l" r="r" t="t"/>
              <a:pathLst>
                <a:path extrusionOk="0" h="513833" w="4630921">
                  <a:moveTo>
                    <a:pt x="0" y="511634"/>
                  </a:moveTo>
                  <a:cubicBezTo>
                    <a:pt x="70189" y="551016"/>
                    <a:pt x="290657" y="47296"/>
                    <a:pt x="431185" y="139521"/>
                  </a:cubicBezTo>
                  <a:cubicBezTo>
                    <a:pt x="571713" y="231746"/>
                    <a:pt x="1102750" y="385168"/>
                    <a:pt x="1506359" y="362317"/>
                  </a:cubicBezTo>
                  <a:cubicBezTo>
                    <a:pt x="1909968" y="339466"/>
                    <a:pt x="2247122" y="158660"/>
                    <a:pt x="2541338" y="208073"/>
                  </a:cubicBezTo>
                  <a:cubicBezTo>
                    <a:pt x="2835554" y="257486"/>
                    <a:pt x="3131246" y="468216"/>
                    <a:pt x="3372137" y="478842"/>
                  </a:cubicBezTo>
                  <a:cubicBezTo>
                    <a:pt x="3613028" y="489468"/>
                    <a:pt x="3776887" y="346963"/>
                    <a:pt x="3986684" y="271831"/>
                  </a:cubicBezTo>
                  <a:cubicBezTo>
                    <a:pt x="4196481" y="196699"/>
                    <a:pt x="4468129" y="-89713"/>
                    <a:pt x="4630921" y="28051"/>
                  </a:cubicBezTo>
                </a:path>
              </a:pathLst>
            </a:custGeom>
            <a:noFill/>
            <a:ln cap="flat" cmpd="sng" w="317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52" name="Google Shape;2652;p27"/>
            <p:cNvCxnSpPr/>
            <p:nvPr/>
          </p:nvCxnSpPr>
          <p:spPr>
            <a:xfrm>
              <a:off x="12235066" y="1724891"/>
              <a:ext cx="0" cy="2057399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3" name="Google Shape;2653;p27"/>
            <p:cNvCxnSpPr/>
            <p:nvPr/>
          </p:nvCxnSpPr>
          <p:spPr>
            <a:xfrm>
              <a:off x="12037639" y="3428999"/>
              <a:ext cx="4977245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654" name="Google Shape;2654;p27"/>
            <p:cNvSpPr txBox="1"/>
            <p:nvPr/>
          </p:nvSpPr>
          <p:spPr>
            <a:xfrm>
              <a:off x="12235065" y="3428999"/>
              <a:ext cx="1631216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Downstream</a:t>
              </a:r>
              <a:endParaRPr/>
            </a:p>
          </p:txBody>
        </p:sp>
        <p:sp>
          <p:nvSpPr>
            <p:cNvPr id="2655" name="Google Shape;2655;p27"/>
            <p:cNvSpPr txBox="1"/>
            <p:nvPr/>
          </p:nvSpPr>
          <p:spPr>
            <a:xfrm>
              <a:off x="16003597" y="3412958"/>
              <a:ext cx="1310615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Upstream</a:t>
              </a:r>
              <a:endParaRPr/>
            </a:p>
          </p:txBody>
        </p:sp>
        <p:sp>
          <p:nvSpPr>
            <p:cNvPr id="2656" name="Google Shape;2656;p27"/>
            <p:cNvSpPr txBox="1"/>
            <p:nvPr/>
          </p:nvSpPr>
          <p:spPr>
            <a:xfrm rot="-5400000">
              <a:off x="10405223" y="2407002"/>
              <a:ext cx="2990561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Proportion of habitat use</a:t>
              </a:r>
              <a:endParaRPr/>
            </a:p>
          </p:txBody>
        </p:sp>
        <p:pic>
          <p:nvPicPr>
            <p:cNvPr id="2657" name="Google Shape;2657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705357" y="2848387"/>
              <a:ext cx="1099126" cy="195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8" name="Google Shape;2658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126361" y="2284085"/>
              <a:ext cx="1099126" cy="195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9" name="Google Shape;2659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359667" y="2069590"/>
              <a:ext cx="1099126" cy="1952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0" name="Google Shape;2660;p27"/>
            <p:cNvSpPr txBox="1"/>
            <p:nvPr/>
          </p:nvSpPr>
          <p:spPr>
            <a:xfrm>
              <a:off x="14428782" y="3412959"/>
              <a:ext cx="669415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Bay</a:t>
              </a:r>
              <a:endParaRPr/>
            </a:p>
          </p:txBody>
        </p:sp>
      </p:grpSp>
      <p:cxnSp>
        <p:nvCxnSpPr>
          <p:cNvPr id="2661" name="Google Shape;2661;p27"/>
          <p:cNvCxnSpPr/>
          <p:nvPr/>
        </p:nvCxnSpPr>
        <p:spPr>
          <a:xfrm>
            <a:off x="3225997" y="4593765"/>
            <a:ext cx="0" cy="1543051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62" name="Google Shape;2662;p27"/>
          <p:cNvCxnSpPr/>
          <p:nvPr/>
        </p:nvCxnSpPr>
        <p:spPr>
          <a:xfrm>
            <a:off x="3205360" y="6132644"/>
            <a:ext cx="2483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3" name="Google Shape;2663;p27"/>
          <p:cNvSpPr txBox="1"/>
          <p:nvPr/>
        </p:nvSpPr>
        <p:spPr>
          <a:xfrm rot="-5400000">
            <a:off x="2010541" y="5215248"/>
            <a:ext cx="181011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 variation </a:t>
            </a:r>
            <a:endParaRPr/>
          </a:p>
        </p:txBody>
      </p:sp>
      <p:sp>
        <p:nvSpPr>
          <p:cNvPr id="2664" name="Google Shape;2664;p27"/>
          <p:cNvSpPr/>
          <p:nvPr/>
        </p:nvSpPr>
        <p:spPr>
          <a:xfrm flipH="1">
            <a:off x="3351120" y="4755719"/>
            <a:ext cx="2169409" cy="1041358"/>
          </a:xfrm>
          <a:custGeom>
            <a:rect b="b" l="l" r="r" t="t"/>
            <a:pathLst>
              <a:path extrusionOk="0" h="1021102" w="4530437">
                <a:moveTo>
                  <a:pt x="0" y="1021102"/>
                </a:moveTo>
                <a:cubicBezTo>
                  <a:pt x="985405" y="1008979"/>
                  <a:pt x="1970810" y="996856"/>
                  <a:pt x="2618510" y="834065"/>
                </a:cubicBezTo>
                <a:cubicBezTo>
                  <a:pt x="3266210" y="671274"/>
                  <a:pt x="3567546" y="155192"/>
                  <a:pt x="3886200" y="44356"/>
                </a:cubicBezTo>
                <a:cubicBezTo>
                  <a:pt x="4204854" y="-66480"/>
                  <a:pt x="4367645" y="51283"/>
                  <a:pt x="4530437" y="169047"/>
                </a:cubicBezTo>
              </a:path>
            </a:pathLst>
          </a:custGeom>
          <a:noFill/>
          <a:ln cap="flat" cmpd="sng" w="381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5" name="Google Shape;2665;p27"/>
          <p:cNvSpPr txBox="1"/>
          <p:nvPr/>
        </p:nvSpPr>
        <p:spPr>
          <a:xfrm>
            <a:off x="5960899" y="1589746"/>
            <a:ext cx="9095513" cy="899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Century Gothic"/>
              <a:buNone/>
            </a:pPr>
            <a:r>
              <a:rPr b="1" lang="en-US" sz="24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Dry season</a:t>
            </a:r>
            <a:endParaRPr sz="24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66" name="Google Shape;2666;p27"/>
          <p:cNvSpPr txBox="1"/>
          <p:nvPr/>
        </p:nvSpPr>
        <p:spPr>
          <a:xfrm>
            <a:off x="1249339" y="1673547"/>
            <a:ext cx="2106660" cy="690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entury Gothic"/>
              <a:buNone/>
            </a:pPr>
            <a:r>
              <a:rPr b="1" lang="en-US" sz="24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Wet season</a:t>
            </a:r>
            <a:endParaRPr sz="240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2" name="Google Shape;2672;p28"/>
          <p:cNvCxnSpPr/>
          <p:nvPr/>
        </p:nvCxnSpPr>
        <p:spPr>
          <a:xfrm flipH="1" rot="10800000">
            <a:off x="6531755" y="2151562"/>
            <a:ext cx="516551" cy="1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73" name="Google Shape;2673;p28"/>
          <p:cNvCxnSpPr>
            <a:endCxn id="2674" idx="3"/>
          </p:cNvCxnSpPr>
          <p:nvPr/>
        </p:nvCxnSpPr>
        <p:spPr>
          <a:xfrm>
            <a:off x="2278446" y="2059571"/>
            <a:ext cx="586800" cy="0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675" name="Google Shape;2675;p28"/>
          <p:cNvSpPr/>
          <p:nvPr/>
        </p:nvSpPr>
        <p:spPr>
          <a:xfrm>
            <a:off x="383171" y="1471781"/>
            <a:ext cx="2030318" cy="1211683"/>
          </a:xfrm>
          <a:prstGeom prst="ellipse">
            <a:avLst/>
          </a:prstGeom>
          <a:solidFill>
            <a:srgbClr val="00D25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Synchrony over time?</a:t>
            </a:r>
            <a:endParaRPr/>
          </a:p>
        </p:txBody>
      </p:sp>
      <p:sp>
        <p:nvSpPr>
          <p:cNvPr id="2676" name="Google Shape;2676;p28"/>
          <p:cNvSpPr/>
          <p:nvPr/>
        </p:nvSpPr>
        <p:spPr>
          <a:xfrm>
            <a:off x="4572316" y="1393336"/>
            <a:ext cx="2041999" cy="1321676"/>
          </a:xfrm>
          <a:prstGeom prst="ellipse">
            <a:avLst/>
          </a:prstGeom>
          <a:solidFill>
            <a:srgbClr val="4FD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Movement Strategies?</a:t>
            </a:r>
            <a:endParaRPr/>
          </a:p>
        </p:txBody>
      </p:sp>
      <p:sp>
        <p:nvSpPr>
          <p:cNvPr id="2674" name="Google Shape;2674;p28"/>
          <p:cNvSpPr/>
          <p:nvPr/>
        </p:nvSpPr>
        <p:spPr>
          <a:xfrm>
            <a:off x="2865246" y="1751553"/>
            <a:ext cx="938439" cy="61603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6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lang="en-US" sz="156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endParaRPr/>
          </a:p>
        </p:txBody>
      </p:sp>
      <p:sp>
        <p:nvSpPr>
          <p:cNvPr id="2677" name="Google Shape;2677;p28"/>
          <p:cNvSpPr/>
          <p:nvPr/>
        </p:nvSpPr>
        <p:spPr>
          <a:xfrm>
            <a:off x="7048306" y="1656639"/>
            <a:ext cx="1618458" cy="922634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6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DFA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6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6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/>
          </a:p>
        </p:txBody>
      </p:sp>
      <p:cxnSp>
        <p:nvCxnSpPr>
          <p:cNvPr id="2678" name="Google Shape;2678;p28"/>
          <p:cNvCxnSpPr/>
          <p:nvPr/>
        </p:nvCxnSpPr>
        <p:spPr>
          <a:xfrm>
            <a:off x="12012841" y="2516593"/>
            <a:ext cx="0" cy="304231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79" name="Google Shape;2679;p28"/>
          <p:cNvSpPr txBox="1"/>
          <p:nvPr/>
        </p:nvSpPr>
        <p:spPr>
          <a:xfrm>
            <a:off x="291260" y="410209"/>
            <a:ext cx="6712790" cy="931868"/>
          </a:xfrm>
          <a:prstGeom prst="rect">
            <a:avLst/>
          </a:prstGeom>
          <a:noFill/>
          <a:ln>
            <a:noFill/>
          </a:ln>
        </p:spPr>
        <p:txBody>
          <a:bodyPr anchorCtr="0" anchor="t" bIns="40625" lIns="81275" spcFirstLastPara="1" rIns="81275" wrap="square" tIns="40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analyses</a:t>
            </a:r>
            <a:endParaRPr b="1" i="1" sz="1600">
              <a:solidFill>
                <a:srgbClr val="FFE59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0" name="Google Shape;2680;p28"/>
          <p:cNvSpPr txBox="1"/>
          <p:nvPr/>
        </p:nvSpPr>
        <p:spPr>
          <a:xfrm>
            <a:off x="4941970" y="3473238"/>
            <a:ext cx="3861788" cy="206210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Dynamic Factor Analysis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Identify common trends in time-series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Applied to individual tracks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Multidimensional scaling to illustrate clustering of individuals </a:t>
            </a:r>
            <a:endParaRPr b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1" name="Google Shape;2681;p28"/>
          <p:cNvSpPr txBox="1"/>
          <p:nvPr/>
        </p:nvSpPr>
        <p:spPr>
          <a:xfrm>
            <a:off x="383170" y="3270121"/>
            <a:ext cx="4015093" cy="230832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Index</a:t>
            </a:r>
            <a:endParaRPr/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Calculates overlap in resource use </a:t>
            </a:r>
            <a:endParaRPr/>
          </a:p>
          <a:p>
            <a:pPr indent="-1127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Resources = hydrophones</a:t>
            </a:r>
            <a:endParaRPr/>
          </a:p>
          <a:p>
            <a:pPr indent="-1127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= 0-1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 = individuals rely on same resources)</a:t>
            </a:r>
            <a:endParaRPr/>
          </a:p>
          <a:p>
            <a:pPr indent="-1000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Zaccarelli et al. 2014 Methods in Ecol &amp; Evol</a:t>
            </a:r>
            <a:r>
              <a:rPr i="1"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i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682" name="Google Shape;2682;p28"/>
          <p:cNvCxnSpPr>
            <a:endCxn id="2676" idx="2"/>
          </p:cNvCxnSpPr>
          <p:nvPr/>
        </p:nvCxnSpPr>
        <p:spPr>
          <a:xfrm flipH="1" rot="10800000">
            <a:off x="3803716" y="2054174"/>
            <a:ext cx="768600" cy="5400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2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88" name="Google Shape;2688;p29"/>
          <p:cNvSpPr txBox="1"/>
          <p:nvPr/>
        </p:nvSpPr>
        <p:spPr>
          <a:xfrm>
            <a:off x="258822" y="368300"/>
            <a:ext cx="7894578" cy="985615"/>
          </a:xfrm>
          <a:prstGeom prst="rect">
            <a:avLst/>
          </a:prstGeom>
          <a:noFill/>
          <a:ln>
            <a:noFill/>
          </a:ln>
        </p:spPr>
        <p:txBody>
          <a:bodyPr anchorCtr="0" anchor="t" bIns="40625" lIns="81275" spcFirstLastPara="1" rIns="81275" wrap="square" tIns="40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A38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Results: </a:t>
            </a:r>
            <a:r>
              <a:rPr lang="en-US" sz="2800">
                <a:solidFill>
                  <a:srgbClr val="3A38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synchrony vs. individual variation?</a:t>
            </a:r>
            <a:endParaRPr i="1" sz="1800">
              <a:solidFill>
                <a:srgbClr val="3A383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ttps://images.fineartamerica.com/images-medium-large-5/snook-in-the-mangroves-don-ray.jpg" id="2689" name="Google Shape;2689;p29"/>
          <p:cNvPicPr preferRelativeResize="0"/>
          <p:nvPr/>
        </p:nvPicPr>
        <p:blipFill rotWithShape="1">
          <a:blip r:embed="rId3">
            <a:alphaModFix/>
          </a:blip>
          <a:srcRect b="18692" l="0" r="-3149" t="0"/>
          <a:stretch/>
        </p:blipFill>
        <p:spPr>
          <a:xfrm>
            <a:off x="0" y="1169811"/>
            <a:ext cx="9563100" cy="519288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/>
          <p:nvPr/>
        </p:nvSpPr>
        <p:spPr>
          <a:xfrm>
            <a:off x="4133851" y="3912332"/>
            <a:ext cx="819150" cy="74295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b="1" lang="en-US" sz="3400">
                <a:latin typeface="Century Gothic"/>
                <a:ea typeface="Century Gothic"/>
                <a:cs typeface="Century Gothic"/>
                <a:sym typeface="Century Gothic"/>
              </a:rPr>
              <a:t>Environmental heterogeneity </a:t>
            </a:r>
            <a:endParaRPr/>
          </a:p>
        </p:txBody>
      </p:sp>
      <p:sp>
        <p:nvSpPr>
          <p:cNvPr id="113" name="Google Shape;113;p3"/>
          <p:cNvSpPr txBox="1"/>
          <p:nvPr>
            <p:ph idx="1" type="body"/>
          </p:nvPr>
        </p:nvSpPr>
        <p:spPr>
          <a:xfrm>
            <a:off x="628650" y="1825624"/>
            <a:ext cx="8175844" cy="484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And dynamic in time</a:t>
            </a:r>
            <a:endParaRPr/>
          </a:p>
        </p:txBody>
      </p:sp>
      <p:pic>
        <p:nvPicPr>
          <p:cNvPr descr="Image result for environmental heterogeneity" id="114" name="Google Shape;114;p3"/>
          <p:cNvPicPr preferRelativeResize="0"/>
          <p:nvPr/>
        </p:nvPicPr>
        <p:blipFill rotWithShape="1">
          <a:blip r:embed="rId3">
            <a:alphaModFix/>
          </a:blip>
          <a:srcRect b="8038" l="12671" r="16711" t="7004"/>
          <a:stretch/>
        </p:blipFill>
        <p:spPr>
          <a:xfrm>
            <a:off x="1101965" y="2521682"/>
            <a:ext cx="3371850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nvironmental heterogeneity" id="115" name="Google Shape;115;p3"/>
          <p:cNvPicPr preferRelativeResize="0"/>
          <p:nvPr/>
        </p:nvPicPr>
        <p:blipFill rotWithShape="1">
          <a:blip r:embed="rId4">
            <a:alphaModFix/>
          </a:blip>
          <a:srcRect b="6263" l="36232" r="34117" t="63363"/>
          <a:stretch/>
        </p:blipFill>
        <p:spPr>
          <a:xfrm>
            <a:off x="4953001" y="2357886"/>
            <a:ext cx="3810000" cy="36619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nvironmental heterogeneity" id="116" name="Google Shape;116;p3"/>
          <p:cNvPicPr preferRelativeResize="0"/>
          <p:nvPr/>
        </p:nvPicPr>
        <p:blipFill rotWithShape="1">
          <a:blip r:embed="rId5">
            <a:alphaModFix/>
          </a:blip>
          <a:srcRect b="7118" l="82690" r="1551" t="-4936"/>
          <a:stretch/>
        </p:blipFill>
        <p:spPr>
          <a:xfrm>
            <a:off x="36157" y="2142523"/>
            <a:ext cx="723872" cy="390340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6781802" y="6045932"/>
            <a:ext cx="11811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  <a:r>
              <a:rPr b="1" baseline="-25000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2577361" y="6069998"/>
            <a:ext cx="11811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  <a:r>
              <a:rPr b="1" baseline="-25000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30"/>
          <p:cNvSpPr txBox="1"/>
          <p:nvPr>
            <p:ph type="title"/>
          </p:nvPr>
        </p:nvSpPr>
        <p:spPr>
          <a:xfrm>
            <a:off x="534349" y="487524"/>
            <a:ext cx="9299448" cy="1268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b="1" lang="en-US" sz="2800">
                <a:latin typeface="Century Gothic"/>
                <a:ea typeface="Century Gothic"/>
                <a:cs typeface="Century Gothic"/>
                <a:sym typeface="Century Gothic"/>
              </a:rPr>
              <a:t>High individual variation (low synchrony) </a:t>
            </a:r>
            <a:br>
              <a:rPr b="1" lang="en-US" sz="28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2800">
                <a:latin typeface="Century Gothic"/>
                <a:ea typeface="Century Gothic"/>
                <a:cs typeface="Century Gothic"/>
                <a:sym typeface="Century Gothic"/>
              </a:rPr>
              <a:t>		but varies across months</a:t>
            </a:r>
            <a:endParaRPr/>
          </a:p>
        </p:txBody>
      </p:sp>
      <p:pic>
        <p:nvPicPr>
          <p:cNvPr id="2696" name="Google Shape;2696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320" t="5199"/>
          <a:stretch/>
        </p:blipFill>
        <p:spPr>
          <a:xfrm>
            <a:off x="1130483" y="2336799"/>
            <a:ext cx="7810317" cy="4125119"/>
          </a:xfrm>
          <a:prstGeom prst="rect">
            <a:avLst/>
          </a:prstGeom>
          <a:noFill/>
          <a:ln>
            <a:noFill/>
          </a:ln>
        </p:spPr>
      </p:pic>
      <p:sp>
        <p:nvSpPr>
          <p:cNvPr id="2697" name="Google Shape;2697;p30"/>
          <p:cNvSpPr/>
          <p:nvPr/>
        </p:nvSpPr>
        <p:spPr>
          <a:xfrm>
            <a:off x="8413750" y="3581400"/>
            <a:ext cx="552266" cy="533400"/>
          </a:xfrm>
          <a:prstGeom prst="rect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8" name="Google Shape;2698;p30"/>
          <p:cNvSpPr/>
          <p:nvPr/>
        </p:nvSpPr>
        <p:spPr>
          <a:xfrm rot="-5400000">
            <a:off x="-835342" y="3645217"/>
            <a:ext cx="3157095" cy="92761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9" name="Google Shape;2699;p30"/>
          <p:cNvSpPr txBox="1"/>
          <p:nvPr/>
        </p:nvSpPr>
        <p:spPr>
          <a:xfrm rot="-5400000">
            <a:off x="-449384" y="4101584"/>
            <a:ext cx="2336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Individual variation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31"/>
          <p:cNvSpPr txBox="1"/>
          <p:nvPr>
            <p:ph type="title"/>
          </p:nvPr>
        </p:nvSpPr>
        <p:spPr>
          <a:xfrm>
            <a:off x="488322" y="385381"/>
            <a:ext cx="9299448" cy="1268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b="1" lang="en-US" sz="2800">
                <a:latin typeface="Century Gothic"/>
                <a:ea typeface="Century Gothic"/>
                <a:cs typeface="Century Gothic"/>
                <a:sym typeface="Century Gothic"/>
              </a:rPr>
              <a:t>Individual variation cycles similar among years </a:t>
            </a:r>
            <a:endParaRPr/>
          </a:p>
        </p:txBody>
      </p:sp>
      <p:sp>
        <p:nvSpPr>
          <p:cNvPr id="2706" name="Google Shape;2706;p31"/>
          <p:cNvSpPr/>
          <p:nvPr/>
        </p:nvSpPr>
        <p:spPr>
          <a:xfrm rot="-5400000">
            <a:off x="-835342" y="3645217"/>
            <a:ext cx="3157095" cy="92761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7" name="Google Shape;2707;p31"/>
          <p:cNvSpPr txBox="1"/>
          <p:nvPr/>
        </p:nvSpPr>
        <p:spPr>
          <a:xfrm rot="-5400000">
            <a:off x="-449384" y="4101584"/>
            <a:ext cx="2336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Individual variation </a:t>
            </a:r>
            <a:endParaRPr/>
          </a:p>
        </p:txBody>
      </p:sp>
      <p:pic>
        <p:nvPicPr>
          <p:cNvPr id="2708" name="Google Shape;2708;p31"/>
          <p:cNvPicPr preferRelativeResize="0"/>
          <p:nvPr/>
        </p:nvPicPr>
        <p:blipFill rotWithShape="1">
          <a:blip r:embed="rId3">
            <a:alphaModFix/>
          </a:blip>
          <a:srcRect b="0" l="0" r="7774" t="4823"/>
          <a:stretch/>
        </p:blipFill>
        <p:spPr>
          <a:xfrm>
            <a:off x="1252421" y="1947672"/>
            <a:ext cx="6291379" cy="4691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2"/>
          <p:cNvSpPr txBox="1"/>
          <p:nvPr>
            <p:ph type="title"/>
          </p:nvPr>
        </p:nvSpPr>
        <p:spPr>
          <a:xfrm>
            <a:off x="782852" y="382588"/>
            <a:ext cx="7548348" cy="1509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b="1" lang="en-US" sz="2800">
                <a:latin typeface="Century Gothic"/>
                <a:ea typeface="Century Gothic"/>
                <a:cs typeface="Century Gothic"/>
                <a:sym typeface="Century Gothic"/>
              </a:rPr>
              <a:t>Lowest individual variation (highest synchrony) in dry season</a:t>
            </a:r>
            <a:endParaRPr/>
          </a:p>
        </p:txBody>
      </p:sp>
      <p:pic>
        <p:nvPicPr>
          <p:cNvPr id="2715" name="Google Shape;2715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6118" t="6136"/>
          <a:stretch/>
        </p:blipFill>
        <p:spPr>
          <a:xfrm>
            <a:off x="782852" y="2324100"/>
            <a:ext cx="7548348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6" name="Google Shape;2716;p32"/>
          <p:cNvSpPr/>
          <p:nvPr/>
        </p:nvSpPr>
        <p:spPr>
          <a:xfrm>
            <a:off x="2768600" y="2374900"/>
            <a:ext cx="1536700" cy="3657600"/>
          </a:xfrm>
          <a:prstGeom prst="rect">
            <a:avLst/>
          </a:prstGeom>
          <a:solidFill>
            <a:srgbClr val="FFD966">
              <a:alpha val="2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7" name="Google Shape;2717;p32"/>
          <p:cNvSpPr/>
          <p:nvPr/>
        </p:nvSpPr>
        <p:spPr>
          <a:xfrm rot="-5400000">
            <a:off x="-1118262" y="3627474"/>
            <a:ext cx="3178360" cy="94183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8" name="Google Shape;2718;p32"/>
          <p:cNvSpPr txBox="1"/>
          <p:nvPr/>
        </p:nvSpPr>
        <p:spPr>
          <a:xfrm rot="-5400000">
            <a:off x="-728783" y="4080319"/>
            <a:ext cx="2336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Individual variation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33"/>
          <p:cNvSpPr txBox="1"/>
          <p:nvPr>
            <p:ph type="title"/>
          </p:nvPr>
        </p:nvSpPr>
        <p:spPr>
          <a:xfrm>
            <a:off x="314324" y="428627"/>
            <a:ext cx="8515350" cy="955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Lower dry season individual variation in most years</a:t>
            </a:r>
            <a:endParaRPr/>
          </a:p>
        </p:txBody>
      </p:sp>
      <p:pic>
        <p:nvPicPr>
          <p:cNvPr id="2724" name="Google Shape;2724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5620" l="543" r="-542" t="5620"/>
          <a:stretch/>
        </p:blipFill>
        <p:spPr>
          <a:xfrm>
            <a:off x="1020431" y="2144602"/>
            <a:ext cx="7835533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25" name="Google Shape;2725;p33"/>
          <p:cNvSpPr/>
          <p:nvPr/>
        </p:nvSpPr>
        <p:spPr>
          <a:xfrm rot="-5400000">
            <a:off x="-1136550" y="3645762"/>
            <a:ext cx="3187504" cy="91440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6" name="Google Shape;2726;p33"/>
          <p:cNvSpPr txBox="1"/>
          <p:nvPr/>
        </p:nvSpPr>
        <p:spPr>
          <a:xfrm rot="-5400000">
            <a:off x="-728783" y="4080319"/>
            <a:ext cx="2336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Individual variation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0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3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https://images.fineartamerica.com/images-medium-large-5/snook-in-the-mangroves-don-ray.jpg" id="2732" name="Google Shape;2732;p34"/>
          <p:cNvPicPr preferRelativeResize="0"/>
          <p:nvPr/>
        </p:nvPicPr>
        <p:blipFill rotWithShape="1">
          <a:blip r:embed="rId3">
            <a:alphaModFix/>
          </a:blip>
          <a:srcRect b="18692" l="0" r="-3149" t="0"/>
          <a:stretch/>
        </p:blipFill>
        <p:spPr>
          <a:xfrm>
            <a:off x="0" y="1169811"/>
            <a:ext cx="9563100" cy="519288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733" name="Google Shape;2733;p34"/>
          <p:cNvSpPr txBox="1"/>
          <p:nvPr/>
        </p:nvSpPr>
        <p:spPr>
          <a:xfrm>
            <a:off x="131822" y="296229"/>
            <a:ext cx="9532878" cy="848359"/>
          </a:xfrm>
          <a:prstGeom prst="rect">
            <a:avLst/>
          </a:prstGeom>
          <a:noFill/>
          <a:ln>
            <a:noFill/>
          </a:ln>
        </p:spPr>
        <p:txBody>
          <a:bodyPr anchorCtr="0" anchor="t" bIns="40625" lIns="81275" spcFirstLastPara="1" rIns="81275" wrap="square" tIns="40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3A38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Results: </a:t>
            </a:r>
            <a:r>
              <a:rPr lang="en-US" sz="2600">
                <a:solidFill>
                  <a:srgbClr val="3A38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Can we identify different movement strategies?</a:t>
            </a:r>
            <a:endParaRPr i="1" sz="2600">
              <a:solidFill>
                <a:srgbClr val="3A383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7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35"/>
          <p:cNvSpPr txBox="1"/>
          <p:nvPr>
            <p:ph type="title"/>
          </p:nvPr>
        </p:nvSpPr>
        <p:spPr>
          <a:xfrm>
            <a:off x="459797" y="523622"/>
            <a:ext cx="8224405" cy="9164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b="1" lang="en-US" sz="2800">
                <a:latin typeface="Century Gothic"/>
                <a:ea typeface="Century Gothic"/>
                <a:cs typeface="Century Gothic"/>
                <a:sym typeface="Century Gothic"/>
              </a:rPr>
              <a:t>Small number of movement strategies </a:t>
            </a:r>
            <a:endParaRPr/>
          </a:p>
        </p:txBody>
      </p:sp>
      <p:sp>
        <p:nvSpPr>
          <p:cNvPr id="2739" name="Google Shape;2739;p3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40" name="Google Shape;2740;p35"/>
          <p:cNvPicPr preferRelativeResize="0"/>
          <p:nvPr/>
        </p:nvPicPr>
        <p:blipFill rotWithShape="1">
          <a:blip r:embed="rId3">
            <a:alphaModFix/>
          </a:blip>
          <a:srcRect b="0" l="-1" r="-1670" t="4193"/>
          <a:stretch/>
        </p:blipFill>
        <p:spPr>
          <a:xfrm>
            <a:off x="104765" y="1825625"/>
            <a:ext cx="9161155" cy="3808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6" name="Google Shape;274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261" y="1174967"/>
            <a:ext cx="5177654" cy="3828519"/>
          </a:xfrm>
          <a:prstGeom prst="rect">
            <a:avLst/>
          </a:prstGeom>
          <a:noFill/>
          <a:ln>
            <a:noFill/>
          </a:ln>
        </p:spPr>
      </p:pic>
      <p:sp>
        <p:nvSpPr>
          <p:cNvPr id="2747" name="Google Shape;2747;p36"/>
          <p:cNvSpPr/>
          <p:nvPr/>
        </p:nvSpPr>
        <p:spPr>
          <a:xfrm>
            <a:off x="3730721" y="1174967"/>
            <a:ext cx="1703428" cy="40351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8" name="Google Shape;2748;p36"/>
          <p:cNvSpPr txBox="1"/>
          <p:nvPr/>
        </p:nvSpPr>
        <p:spPr>
          <a:xfrm>
            <a:off x="726138" y="452201"/>
            <a:ext cx="789992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strategies with varying distances moved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9" name="Google Shape;2749;p36"/>
          <p:cNvSpPr txBox="1"/>
          <p:nvPr/>
        </p:nvSpPr>
        <p:spPr>
          <a:xfrm>
            <a:off x="1607223" y="5319117"/>
            <a:ext cx="8292594" cy="1369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Trackers: 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Move up &amp; downstream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Intermediate: </a:t>
            </a:r>
            <a:r>
              <a:rPr lang="en-US" sz="20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 movement in upper part of river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333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Flatliners: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Move small distances</a:t>
            </a:r>
            <a:endParaRPr b="1"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50" name="Google Shape;2750;p3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6" name="Google Shape;275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261" y="1174967"/>
            <a:ext cx="5177654" cy="3828519"/>
          </a:xfrm>
          <a:prstGeom prst="rect">
            <a:avLst/>
          </a:prstGeom>
          <a:noFill/>
          <a:ln>
            <a:noFill/>
          </a:ln>
        </p:spPr>
      </p:pic>
      <p:sp>
        <p:nvSpPr>
          <p:cNvPr id="2757" name="Google Shape;2757;p37"/>
          <p:cNvSpPr/>
          <p:nvPr/>
        </p:nvSpPr>
        <p:spPr>
          <a:xfrm>
            <a:off x="3730721" y="1174967"/>
            <a:ext cx="1703428" cy="40351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8" name="Google Shape;2758;p37"/>
          <p:cNvSpPr txBox="1"/>
          <p:nvPr/>
        </p:nvSpPr>
        <p:spPr>
          <a:xfrm>
            <a:off x="726138" y="452201"/>
            <a:ext cx="789992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strategies with varying distances moved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9" name="Google Shape;2759;p37"/>
          <p:cNvSpPr txBox="1"/>
          <p:nvPr/>
        </p:nvSpPr>
        <p:spPr>
          <a:xfrm>
            <a:off x="1607223" y="5319117"/>
            <a:ext cx="8292594" cy="1369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Trackers: 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Move up &amp; downstream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Intermediate: </a:t>
            </a:r>
            <a:r>
              <a:rPr lang="en-US" sz="20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 movement in upper part of river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333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Flatliners: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Move small distances</a:t>
            </a:r>
            <a:endParaRPr b="1"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0" name="Google Shape;2760;p3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1" name="Google Shape;2761;p37"/>
          <p:cNvSpPr/>
          <p:nvPr/>
        </p:nvSpPr>
        <p:spPr>
          <a:xfrm>
            <a:off x="2573288" y="1321830"/>
            <a:ext cx="2338954" cy="2231183"/>
          </a:xfrm>
          <a:prstGeom prst="ellipse">
            <a:avLst/>
          </a:prstGeom>
          <a:noFill/>
          <a:ln cap="flat" cmpd="sng" w="38100">
            <a:solidFill>
              <a:srgbClr val="F2A10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6" name="Google Shape;2766;p38"/>
          <p:cNvPicPr preferRelativeResize="0"/>
          <p:nvPr/>
        </p:nvPicPr>
        <p:blipFill rotWithShape="1">
          <a:blip r:embed="rId3">
            <a:alphaModFix/>
          </a:blip>
          <a:srcRect b="9143" l="2836" r="5880" t="5429"/>
          <a:stretch/>
        </p:blipFill>
        <p:spPr>
          <a:xfrm>
            <a:off x="5804031" y="1808214"/>
            <a:ext cx="3423193" cy="185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7" name="Google Shape;276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980" y="2606297"/>
            <a:ext cx="5114914" cy="3436032"/>
          </a:xfrm>
          <a:prstGeom prst="rect">
            <a:avLst/>
          </a:prstGeom>
          <a:noFill/>
          <a:ln>
            <a:noFill/>
          </a:ln>
        </p:spPr>
      </p:pic>
      <p:sp>
        <p:nvSpPr>
          <p:cNvPr id="2768" name="Google Shape;2768;p38"/>
          <p:cNvSpPr/>
          <p:nvPr/>
        </p:nvSpPr>
        <p:spPr>
          <a:xfrm>
            <a:off x="682431" y="2839573"/>
            <a:ext cx="1682015" cy="1520273"/>
          </a:xfrm>
          <a:prstGeom prst="ellipse">
            <a:avLst/>
          </a:prstGeom>
          <a:noFill/>
          <a:ln cap="flat" cmpd="sng" w="2222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9" name="Google Shape;2769;p38"/>
          <p:cNvSpPr/>
          <p:nvPr/>
        </p:nvSpPr>
        <p:spPr>
          <a:xfrm>
            <a:off x="1287619" y="4052356"/>
            <a:ext cx="2080261" cy="1717327"/>
          </a:xfrm>
          <a:prstGeom prst="ellipse">
            <a:avLst/>
          </a:prstGeom>
          <a:noFill/>
          <a:ln cap="flat" cmpd="sng" w="222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0" name="Google Shape;2770;p38"/>
          <p:cNvSpPr/>
          <p:nvPr/>
        </p:nvSpPr>
        <p:spPr>
          <a:xfrm>
            <a:off x="3432384" y="3741942"/>
            <a:ext cx="1725795" cy="886000"/>
          </a:xfrm>
          <a:prstGeom prst="ellipse">
            <a:avLst/>
          </a:prstGeom>
          <a:noFill/>
          <a:ln cap="flat" cmpd="sng" w="22225">
            <a:solidFill>
              <a:srgbClr val="0000E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1" name="Google Shape;2771;p38"/>
          <p:cNvSpPr txBox="1"/>
          <p:nvPr/>
        </p:nvSpPr>
        <p:spPr>
          <a:xfrm>
            <a:off x="2232667" y="2984548"/>
            <a:ext cx="114646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Intermediate</a:t>
            </a:r>
            <a:endParaRPr/>
          </a:p>
        </p:txBody>
      </p:sp>
      <p:sp>
        <p:nvSpPr>
          <p:cNvPr id="2772" name="Google Shape;2772;p38"/>
          <p:cNvSpPr txBox="1"/>
          <p:nvPr/>
        </p:nvSpPr>
        <p:spPr>
          <a:xfrm>
            <a:off x="3108613" y="5540643"/>
            <a:ext cx="851516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Trackers</a:t>
            </a:r>
            <a:endParaRPr/>
          </a:p>
        </p:txBody>
      </p:sp>
      <p:sp>
        <p:nvSpPr>
          <p:cNvPr id="2773" name="Google Shape;2773;p38"/>
          <p:cNvSpPr txBox="1"/>
          <p:nvPr/>
        </p:nvSpPr>
        <p:spPr>
          <a:xfrm>
            <a:off x="4252541" y="4608013"/>
            <a:ext cx="88678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EF"/>
                </a:solidFill>
                <a:latin typeface="Arial"/>
                <a:ea typeface="Arial"/>
                <a:cs typeface="Arial"/>
                <a:sym typeface="Arial"/>
              </a:rPr>
              <a:t>Flatliners</a:t>
            </a:r>
            <a:endParaRPr sz="1350">
              <a:solidFill>
                <a:srgbClr val="0000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4" name="Google Shape;2774;p38"/>
          <p:cNvSpPr txBox="1"/>
          <p:nvPr/>
        </p:nvSpPr>
        <p:spPr>
          <a:xfrm rot="-5400000">
            <a:off x="4327274" y="2767436"/>
            <a:ext cx="262924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Monthly number receivers visited</a:t>
            </a:r>
            <a:endParaRPr/>
          </a:p>
        </p:txBody>
      </p:sp>
      <p:sp>
        <p:nvSpPr>
          <p:cNvPr id="2775" name="Google Shape;2775;p38"/>
          <p:cNvSpPr txBox="1"/>
          <p:nvPr/>
        </p:nvSpPr>
        <p:spPr>
          <a:xfrm>
            <a:off x="1132171" y="295496"/>
            <a:ext cx="726019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individuals are moving, tracking resources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3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81" name="Google Shape;2781;p3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82" name="Google Shape;278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21232"/>
            <a:ext cx="9144000" cy="6059424"/>
          </a:xfrm>
          <a:prstGeom prst="rect">
            <a:avLst/>
          </a:prstGeom>
          <a:noFill/>
          <a:ln>
            <a:noFill/>
          </a:ln>
        </p:spPr>
      </p:pic>
      <p:sp>
        <p:nvSpPr>
          <p:cNvPr id="2783" name="Google Shape;2783;p39"/>
          <p:cNvSpPr/>
          <p:nvPr/>
        </p:nvSpPr>
        <p:spPr>
          <a:xfrm>
            <a:off x="359229" y="1825625"/>
            <a:ext cx="8373291" cy="4117975"/>
          </a:xfrm>
          <a:prstGeom prst="roundRect">
            <a:avLst>
              <a:gd fmla="val 1649" name="adj"/>
            </a:avLst>
          </a:prstGeom>
          <a:solidFill>
            <a:srgbClr val="BFBFBF">
              <a:alpha val="49803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4" name="Google Shape;2784;p39"/>
          <p:cNvSpPr txBox="1"/>
          <p:nvPr/>
        </p:nvSpPr>
        <p:spPr>
          <a:xfrm>
            <a:off x="653035" y="1936089"/>
            <a:ext cx="7862315" cy="3147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0C0C0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sum: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C0C0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 level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C0C0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 individual variation</a:t>
            </a:r>
            <a:endParaRPr/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C0C0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Responsive to seasonality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C0C0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Decreases in </a:t>
            </a:r>
            <a:r>
              <a:rPr b="1" i="0" lang="en-US" sz="2400" u="none" cap="none" strike="noStrike">
                <a:solidFill>
                  <a:srgbClr val="0C0C0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dry season - </a:t>
            </a:r>
            <a:endParaRPr/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C0C0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movement strategies: Most individuals move upstream in dry season tracking resource pulse</a:t>
            </a:r>
            <a:endParaRPr/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85" name="Google Shape;278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4513489" y="2299668"/>
            <a:ext cx="1245220" cy="3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6" name="Google Shape;278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5066098" y="2912037"/>
            <a:ext cx="1245220" cy="39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7" name="Google Shape;2787;p39"/>
          <p:cNvCxnSpPr/>
          <p:nvPr/>
        </p:nvCxnSpPr>
        <p:spPr>
          <a:xfrm flipH="1" rot="10800000">
            <a:off x="4811930" y="3475122"/>
            <a:ext cx="3253562" cy="21668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88" name="Google Shape;2788;p39"/>
          <p:cNvSpPr txBox="1"/>
          <p:nvPr/>
        </p:nvSpPr>
        <p:spPr>
          <a:xfrm>
            <a:off x="5912651" y="3475122"/>
            <a:ext cx="841897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space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9" name="Google Shape;2789;p39"/>
          <p:cNvSpPr/>
          <p:nvPr/>
        </p:nvSpPr>
        <p:spPr>
          <a:xfrm>
            <a:off x="6028131" y="2213719"/>
            <a:ext cx="2247644" cy="304488"/>
          </a:xfrm>
          <a:custGeom>
            <a:rect b="b" l="l" r="r" t="t"/>
            <a:pathLst>
              <a:path extrusionOk="0" h="404483" w="2573079">
                <a:moveTo>
                  <a:pt x="0" y="372249"/>
                </a:moveTo>
                <a:cubicBezTo>
                  <a:pt x="120502" y="197698"/>
                  <a:pt x="241005" y="23147"/>
                  <a:pt x="382772" y="21375"/>
                </a:cubicBezTo>
                <a:cubicBezTo>
                  <a:pt x="524539" y="19603"/>
                  <a:pt x="698205" y="352756"/>
                  <a:pt x="850605" y="361616"/>
                </a:cubicBezTo>
                <a:cubicBezTo>
                  <a:pt x="1003005" y="370476"/>
                  <a:pt x="1144772" y="67449"/>
                  <a:pt x="1297172" y="74537"/>
                </a:cubicBezTo>
                <a:cubicBezTo>
                  <a:pt x="1449572" y="81625"/>
                  <a:pt x="1610833" y="416552"/>
                  <a:pt x="1765005" y="404147"/>
                </a:cubicBezTo>
                <a:cubicBezTo>
                  <a:pt x="1919177" y="391742"/>
                  <a:pt x="2087526" y="5425"/>
                  <a:pt x="2222205" y="109"/>
                </a:cubicBezTo>
                <a:cubicBezTo>
                  <a:pt x="2356884" y="-5207"/>
                  <a:pt x="2464981" y="183521"/>
                  <a:pt x="2573079" y="372249"/>
                </a:cubicBezTo>
              </a:path>
            </a:pathLst>
          </a:custGeom>
          <a:noFill/>
          <a:ln cap="flat" cmpd="sng" w="2857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0" name="Google Shape;2790;p39"/>
          <p:cNvSpPr/>
          <p:nvPr/>
        </p:nvSpPr>
        <p:spPr>
          <a:xfrm>
            <a:off x="6423564" y="2647604"/>
            <a:ext cx="1666313" cy="1154785"/>
          </a:xfrm>
          <a:custGeom>
            <a:rect b="b" l="l" r="r" t="t"/>
            <a:pathLst>
              <a:path extrusionOk="0" h="1592885" w="3761010">
                <a:moveTo>
                  <a:pt x="0" y="977862"/>
                </a:moveTo>
                <a:cubicBezTo>
                  <a:pt x="120502" y="803311"/>
                  <a:pt x="348998" y="1774"/>
                  <a:pt x="490765" y="2"/>
                </a:cubicBezTo>
                <a:cubicBezTo>
                  <a:pt x="632532" y="-1770"/>
                  <a:pt x="716204" y="853871"/>
                  <a:pt x="850605" y="967229"/>
                </a:cubicBezTo>
                <a:cubicBezTo>
                  <a:pt x="985006" y="1080587"/>
                  <a:pt x="1129773" y="575897"/>
                  <a:pt x="1297172" y="680150"/>
                </a:cubicBezTo>
                <a:cubicBezTo>
                  <a:pt x="1464571" y="784403"/>
                  <a:pt x="1700829" y="1605151"/>
                  <a:pt x="1855001" y="1592746"/>
                </a:cubicBezTo>
                <a:cubicBezTo>
                  <a:pt x="2009173" y="1580341"/>
                  <a:pt x="1904537" y="704536"/>
                  <a:pt x="2222205" y="605722"/>
                </a:cubicBezTo>
                <a:cubicBezTo>
                  <a:pt x="2539873" y="506908"/>
                  <a:pt x="3652912" y="811133"/>
                  <a:pt x="3761010" y="999861"/>
                </a:cubicBezTo>
              </a:path>
            </a:pathLst>
          </a:custGeom>
          <a:noFill/>
          <a:ln cap="flat" cmpd="sng" w="38100">
            <a:solidFill>
              <a:srgbClr val="9966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018" y="-37428"/>
            <a:ext cx="9266544" cy="703178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 txBox="1"/>
          <p:nvPr/>
        </p:nvSpPr>
        <p:spPr>
          <a:xfrm>
            <a:off x="198120" y="-222726"/>
            <a:ext cx="4145280" cy="2417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200"/>
              <a:buFont typeface="Century Gothic"/>
              <a:buNone/>
            </a:pPr>
            <a:r>
              <a:rPr b="1" lang="en-US" sz="32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Animals track heterogeneity with movement </a:t>
            </a:r>
            <a:endParaRPr/>
          </a:p>
        </p:txBody>
      </p:sp>
      <p:sp>
        <p:nvSpPr>
          <p:cNvPr id="126" name="Google Shape;126;p4"/>
          <p:cNvSpPr txBox="1"/>
          <p:nvPr/>
        </p:nvSpPr>
        <p:spPr>
          <a:xfrm>
            <a:off x="6111240" y="5234268"/>
            <a:ext cx="4145280" cy="2417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Devil’s Rays, Baja, MX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4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96" name="Google Shape;2796;p4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97" name="Google Shape;279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21232"/>
            <a:ext cx="9144000" cy="60594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8" name="Google Shape;2798;p40"/>
          <p:cNvSpPr/>
          <p:nvPr/>
        </p:nvSpPr>
        <p:spPr>
          <a:xfrm>
            <a:off x="368301" y="1825625"/>
            <a:ext cx="8299449" cy="3374832"/>
          </a:xfrm>
          <a:prstGeom prst="roundRect">
            <a:avLst>
              <a:gd fmla="val 1649" name="adj"/>
            </a:avLst>
          </a:prstGeom>
          <a:solidFill>
            <a:srgbClr val="BFBFBF">
              <a:alpha val="49803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2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9" name="Google Shape;2799;p40"/>
          <p:cNvSpPr txBox="1"/>
          <p:nvPr/>
        </p:nvSpPr>
        <p:spPr>
          <a:xfrm>
            <a:off x="653035" y="1936089"/>
            <a:ext cx="7862315" cy="3147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0C0C0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Significance?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0" name="Google Shape;2800;p40"/>
          <p:cNvSpPr txBox="1"/>
          <p:nvPr/>
        </p:nvSpPr>
        <p:spPr>
          <a:xfrm>
            <a:off x="476250" y="2145753"/>
            <a:ext cx="8039100" cy="3165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C0C0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Snook can track resource variation in space &amp; time</a:t>
            </a:r>
            <a:endParaRPr/>
          </a:p>
          <a:p>
            <a:pPr indent="-101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C0C0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Variation in hydrology (natural/management) affects fish distributions &amp; can create hotspots of distribution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C0C0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Increase vulnerability to stressors</a:t>
            </a:r>
            <a:endParaRPr/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C0C0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Individual variation can buffer negative effects</a:t>
            </a:r>
            <a:endParaRPr/>
          </a:p>
          <a:p>
            <a:pPr indent="-101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01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41"/>
          <p:cNvSpPr txBox="1"/>
          <p:nvPr/>
        </p:nvSpPr>
        <p:spPr>
          <a:xfrm>
            <a:off x="535638" y="496753"/>
            <a:ext cx="768633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 of movement data for management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7" name="Google Shape;2807;p41"/>
          <p:cNvSpPr txBox="1"/>
          <p:nvPr/>
        </p:nvSpPr>
        <p:spPr>
          <a:xfrm>
            <a:off x="4780924" y="6357082"/>
            <a:ext cx="57658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Allen &amp; Singh 2016 Frontiers in Ecol &amp; Evol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08" name="Google Shape;280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20" y="2874181"/>
            <a:ext cx="7663336" cy="355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809" name="Google Shape;2809;p41"/>
          <p:cNvSpPr txBox="1"/>
          <p:nvPr/>
        </p:nvSpPr>
        <p:spPr>
          <a:xfrm>
            <a:off x="166064" y="850392"/>
            <a:ext cx="8425482" cy="3009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Information can </a:t>
            </a: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improve effectiveness of managemen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t:</a:t>
            </a:r>
            <a:endParaRPr sz="28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8415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Scale</a:t>
            </a:r>
            <a:r>
              <a:rPr b="0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of management matches organism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Alternative actions that are flexible in space &amp;time &amp; can be balance other human demands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1" lang="en-US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Time-area based approaches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p42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16" name="Google Shape;2816;p42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817" name="Google Shape;2817;p42"/>
          <p:cNvSpPr txBox="1"/>
          <p:nvPr/>
        </p:nvSpPr>
        <p:spPr>
          <a:xfrm>
            <a:off x="178089" y="4665821"/>
            <a:ext cx="5101215" cy="634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3A38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JS Rehage, RO Santos, RE Boucek</a:t>
            </a:r>
            <a:endParaRPr b="1" sz="2400">
              <a:solidFill>
                <a:srgbClr val="3A383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A38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Earth &amp; Environment Department </a:t>
            </a:r>
            <a:endParaRPr/>
          </a:p>
        </p:txBody>
      </p:sp>
      <p:pic>
        <p:nvPicPr>
          <p:cNvPr id="2818" name="Google Shape;281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0" y="5742946"/>
            <a:ext cx="3546020" cy="94343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Image result for FCE LTER logo" id="2819" name="Google Shape;281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2245" y="5691793"/>
            <a:ext cx="1252250" cy="980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0" name="Google Shape;282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5486" y="5570478"/>
            <a:ext cx="1104349" cy="1175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nook school" id="2821" name="Google Shape;2821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-342138"/>
            <a:ext cx="9144000" cy="4917440"/>
          </a:xfrm>
          <a:prstGeom prst="rect">
            <a:avLst/>
          </a:prstGeom>
          <a:noFill/>
          <a:ln>
            <a:noFill/>
          </a:ln>
        </p:spPr>
      </p:pic>
      <p:sp>
        <p:nvSpPr>
          <p:cNvPr id="2822" name="Google Shape;2822;p42"/>
          <p:cNvSpPr/>
          <p:nvPr/>
        </p:nvSpPr>
        <p:spPr>
          <a:xfrm>
            <a:off x="489551" y="439865"/>
            <a:ext cx="580964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 </a:t>
            </a:r>
            <a:endParaRPr b="1" i="1" sz="3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32" name="Google Shape;1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5082" y="-169653"/>
            <a:ext cx="5265658" cy="70276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/>
        </p:nvSpPr>
        <p:spPr>
          <a:xfrm>
            <a:off x="163260" y="-348749"/>
            <a:ext cx="3769894" cy="5209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b="1" lang="en-US" sz="3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Unprecedented spatiotemporal resolution &amp; accuracy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</a:pPr>
            <a:r>
              <a:t/>
            </a:r>
            <a:endParaRPr b="1" sz="3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/>
          <p:nvPr>
            <p:ph type="title"/>
          </p:nvPr>
        </p:nvSpPr>
        <p:spPr>
          <a:xfrm>
            <a:off x="352926" y="320842"/>
            <a:ext cx="8646695" cy="1189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Heterogeneity in resource: </a:t>
            </a: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synchrony 							in movement </a:t>
            </a:r>
            <a:endParaRPr/>
          </a:p>
        </p:txBody>
      </p:sp>
      <p:sp>
        <p:nvSpPr>
          <p:cNvPr id="140" name="Google Shape;140;p6"/>
          <p:cNvSpPr txBox="1"/>
          <p:nvPr>
            <p:ph idx="1" type="body"/>
          </p:nvPr>
        </p:nvSpPr>
        <p:spPr>
          <a:xfrm>
            <a:off x="5048250" y="1825625"/>
            <a:ext cx="34671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xxx</a:t>
            </a:r>
            <a:endParaRPr/>
          </a:p>
        </p:txBody>
      </p:sp>
      <p:pic>
        <p:nvPicPr>
          <p:cNvPr descr="http://i.dailymail.co.uk/i/pix/2010/10/08/article-1318845-0B8741C0000005DC-931_964x603.jpg" id="141" name="Google Shape;1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09938"/>
            <a:ext cx="11790589" cy="737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>
            <p:ph type="title"/>
          </p:nvPr>
        </p:nvSpPr>
        <p:spPr>
          <a:xfrm>
            <a:off x="105276" y="479434"/>
            <a:ext cx="8807272" cy="373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But animals can also vary: </a:t>
            </a: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intraspecific variation </a:t>
            </a:r>
            <a:endParaRPr/>
          </a:p>
        </p:txBody>
      </p:sp>
      <p:sp>
        <p:nvSpPr>
          <p:cNvPr id="148" name="Google Shape;148;p7"/>
          <p:cNvSpPr txBox="1"/>
          <p:nvPr>
            <p:ph idx="1" type="body"/>
          </p:nvPr>
        </p:nvSpPr>
        <p:spPr>
          <a:xfrm>
            <a:off x="628650" y="1516856"/>
            <a:ext cx="3086100" cy="4660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60471"/>
            <a:ext cx="9106629" cy="569752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/>
          <p:nvPr/>
        </p:nvSpPr>
        <p:spPr>
          <a:xfrm>
            <a:off x="6934200" y="4463143"/>
            <a:ext cx="1066800" cy="957943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/>
          <p:nvPr>
            <p:ph type="title"/>
          </p:nvPr>
        </p:nvSpPr>
        <p:spPr>
          <a:xfrm>
            <a:off x="299357" y="462530"/>
            <a:ext cx="9810750" cy="608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Intraspecific variation in movement  </a:t>
            </a:r>
            <a:endParaRPr/>
          </a:p>
        </p:txBody>
      </p:sp>
      <p:sp>
        <p:nvSpPr>
          <p:cNvPr id="157" name="Google Shape;157;p8"/>
          <p:cNvSpPr txBox="1"/>
          <p:nvPr>
            <p:ph idx="1" type="body"/>
          </p:nvPr>
        </p:nvSpPr>
        <p:spPr>
          <a:xfrm>
            <a:off x="299357" y="1612218"/>
            <a:ext cx="8888186" cy="4723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>
                <a:latin typeface="Century Gothic"/>
                <a:ea typeface="Century Gothic"/>
                <a:cs typeface="Century Gothic"/>
                <a:sym typeface="Century Gothic"/>
              </a:rPr>
              <a:t>Driven by variation in traits: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Morphology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Life history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Physiology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Behavioral type (boldness, aggressiveness, sociability) 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sticklebacks" id="158" name="Google Shape;158;p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sticklebacks" id="159" name="Google Shape;159;p8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3">
            <a:alphaModFix/>
          </a:blip>
          <a:srcRect b="5571" l="-2" r="0" t="8245"/>
          <a:stretch/>
        </p:blipFill>
        <p:spPr>
          <a:xfrm>
            <a:off x="4626543" y="1534886"/>
            <a:ext cx="4561000" cy="1251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/>
          <p:cNvPicPr preferRelativeResize="0"/>
          <p:nvPr/>
        </p:nvPicPr>
        <p:blipFill rotWithShape="1">
          <a:blip r:embed="rId4">
            <a:alphaModFix/>
          </a:blip>
          <a:srcRect b="65446" l="13156" r="78511" t="15988"/>
          <a:stretch/>
        </p:blipFill>
        <p:spPr>
          <a:xfrm>
            <a:off x="4743451" y="1665242"/>
            <a:ext cx="502318" cy="356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 txBox="1"/>
          <p:nvPr>
            <p:ph type="title"/>
          </p:nvPr>
        </p:nvSpPr>
        <p:spPr>
          <a:xfrm>
            <a:off x="299357" y="462530"/>
            <a:ext cx="9810750" cy="608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Intraspecific variation in movement  </a:t>
            </a:r>
            <a:endParaRPr/>
          </a:p>
        </p:txBody>
      </p:sp>
      <p:sp>
        <p:nvSpPr>
          <p:cNvPr id="168" name="Google Shape;168;p9"/>
          <p:cNvSpPr/>
          <p:nvPr/>
        </p:nvSpPr>
        <p:spPr>
          <a:xfrm>
            <a:off x="6934200" y="4463143"/>
            <a:ext cx="1066800" cy="957943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9"/>
          <p:cNvSpPr txBox="1"/>
          <p:nvPr>
            <p:ph idx="1" type="body"/>
          </p:nvPr>
        </p:nvSpPr>
        <p:spPr>
          <a:xfrm>
            <a:off x="299357" y="1612218"/>
            <a:ext cx="8888186" cy="4723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>
                <a:latin typeface="Century Gothic"/>
                <a:ea typeface="Century Gothic"/>
                <a:cs typeface="Century Gothic"/>
                <a:sym typeface="Century Gothic"/>
              </a:rPr>
              <a:t>Driven by variation in traits: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Morphology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Life history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Physiology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Behavioral type (boldness, aggressiveness, sociability) 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sticklebacks" id="170" name="Google Shape;170;p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sticklebacks" id="171" name="Google Shape;171;p9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"/>
          <p:cNvSpPr txBox="1"/>
          <p:nvPr/>
        </p:nvSpPr>
        <p:spPr>
          <a:xfrm>
            <a:off x="215596" y="3850962"/>
            <a:ext cx="8808810" cy="2182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Ecological &amp; conservation implications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Demographic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parameters</a:t>
            </a:r>
            <a:endParaRPr/>
          </a:p>
        </p:txBody>
      </p:sp>
      <p:pic>
        <p:nvPicPr>
          <p:cNvPr id="173" name="Google Shape;173;p9"/>
          <p:cNvPicPr preferRelativeResize="0"/>
          <p:nvPr/>
        </p:nvPicPr>
        <p:blipFill rotWithShape="1">
          <a:blip r:embed="rId3">
            <a:alphaModFix/>
          </a:blip>
          <a:srcRect b="5571" l="-2" r="0" t="8245"/>
          <a:stretch/>
        </p:blipFill>
        <p:spPr>
          <a:xfrm>
            <a:off x="4626543" y="1534886"/>
            <a:ext cx="4561000" cy="125185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 txBox="1"/>
          <p:nvPr/>
        </p:nvSpPr>
        <p:spPr>
          <a:xfrm>
            <a:off x="2011992" y="4761166"/>
            <a:ext cx="4047051" cy="1032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Metapopulation</a:t>
            </a:r>
            <a:endParaRPr b="0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structure</a:t>
            </a:r>
            <a:endParaRPr/>
          </a:p>
        </p:txBody>
      </p:sp>
      <p:sp>
        <p:nvSpPr>
          <p:cNvPr id="175" name="Google Shape;175;p9"/>
          <p:cNvSpPr txBox="1"/>
          <p:nvPr/>
        </p:nvSpPr>
        <p:spPr>
          <a:xfrm>
            <a:off x="6224629" y="4656736"/>
            <a:ext cx="2803788" cy="2201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Responses to habitat fragmentation</a:t>
            </a:r>
            <a:endParaRPr/>
          </a:p>
          <a:p>
            <a:pPr indent="-101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9"/>
          <p:cNvSpPr/>
          <p:nvPr/>
        </p:nvSpPr>
        <p:spPr>
          <a:xfrm>
            <a:off x="2333194" y="4806895"/>
            <a:ext cx="657727" cy="6141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A5A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"/>
          <p:cNvSpPr/>
          <p:nvPr/>
        </p:nvSpPr>
        <p:spPr>
          <a:xfrm>
            <a:off x="5750304" y="4683331"/>
            <a:ext cx="657727" cy="6141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A5A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9"/>
          <p:cNvPicPr preferRelativeResize="0"/>
          <p:nvPr/>
        </p:nvPicPr>
        <p:blipFill rotWithShape="1">
          <a:blip r:embed="rId3">
            <a:alphaModFix/>
          </a:blip>
          <a:srcRect b="65446" l="13156" r="78511" t="15988"/>
          <a:stretch/>
        </p:blipFill>
        <p:spPr>
          <a:xfrm>
            <a:off x="4743451" y="1665242"/>
            <a:ext cx="502318" cy="356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2016-12-15T00:44:27Z</dcterms:created>
  <dc:creator>Windows User</dc:creator>
</cp:coreProperties>
</file>